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5" r:id="rId6"/>
    <p:sldId id="258" r:id="rId7"/>
    <p:sldId id="266" r:id="rId8"/>
    <p:sldId id="267" r:id="rId9"/>
    <p:sldId id="259" r:id="rId10"/>
    <p:sldId id="260" r:id="rId11"/>
    <p:sldId id="277" r:id="rId12"/>
    <p:sldId id="261" r:id="rId13"/>
    <p:sldId id="268" r:id="rId14"/>
    <p:sldId id="262" r:id="rId15"/>
    <p:sldId id="278" r:id="rId16"/>
    <p:sldId id="279" r:id="rId17"/>
    <p:sldId id="282" r:id="rId18"/>
    <p:sldId id="285" r:id="rId19"/>
    <p:sldId id="288" r:id="rId20"/>
    <p:sldId id="264" r:id="rId21"/>
    <p:sldId id="269" r:id="rId22"/>
    <p:sldId id="276" r:id="rId23"/>
    <p:sldId id="272" r:id="rId24"/>
    <p:sldId id="275" r:id="rId25"/>
    <p:sldId id="270" r:id="rId26"/>
    <p:sldId id="271" r:id="rId27"/>
    <p:sldId id="273" r:id="rId28"/>
    <p:sldId id="274" r:id="rId29"/>
    <p:sldId id="287" r:id="rId30"/>
    <p:sldId id="289" r:id="rId31"/>
  </p:sldIdLst>
  <p:sldSz cx="12192000" cy="6858000"/>
  <p:notesSz cx="6858000" cy="9144000"/>
  <p:embeddedFontLst>
    <p:embeddedFont>
      <p:font typeface="Abadi Extra Light" panose="020B0204020104020204" pitchFamily="34" charset="0"/>
      <p:regular r:id="rId32"/>
    </p:embeddedFont>
    <p:embeddedFont>
      <p:font typeface="Bubbly" panose="02000503000000000000" pitchFamily="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mbria Math" panose="02040503050406030204" pitchFamily="18" charset="0"/>
      <p:regular r:id="rId40"/>
    </p:embeddedFont>
    <p:embeddedFont>
      <p:font typeface="MN Kluai Buatchi" pitchFamily="2" charset="0"/>
      <p:regular r:id="rId41"/>
      <p:italic r:id="rId42"/>
    </p:embeddedFont>
    <p:embeddedFont>
      <p:font typeface="Muthiara -Demo Version-" panose="02000500000000000000" pitchFamily="2" charset="0"/>
      <p:regular r:id="rId43"/>
    </p:embeddedFont>
    <p:embeddedFont>
      <p:font typeface="Tw Cen MT Condensed Extra Bold" panose="020B0803020202020204" pitchFamily="34" charset="0"/>
      <p:regular r:id="rId44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5331"/>
    <a:srgbClr val="E8CFBA"/>
    <a:srgbClr val="996633"/>
    <a:srgbClr val="D8AC87"/>
    <a:srgbClr val="F3E3D3"/>
    <a:srgbClr val="FDD017"/>
    <a:srgbClr val="20AA53"/>
    <a:srgbClr val="A77348"/>
    <a:srgbClr val="BFBBB7"/>
    <a:srgbClr val="9B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2A05-5820-4AE6-9D66-BF15BAD58D8E}" v="2993" dt="2022-12-21T03:42:56.808"/>
    <p1510:client id="{7E29C3E1-F47E-4363-A8B0-77BDFE202D63}" v="32" dt="2022-12-21T04:36:58.5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awee Trongsiriwut" userId="0812b7fedb7b55fa" providerId="LiveId" clId="{7E29C3E1-F47E-4363-A8B0-77BDFE202D63}"/>
    <pc:docChg chg="undo custSel modSld">
      <pc:chgData name="Jarawee Trongsiriwut" userId="0812b7fedb7b55fa" providerId="LiveId" clId="{7E29C3E1-F47E-4363-A8B0-77BDFE202D63}" dt="2022-12-21T04:37:28.708" v="264" actId="1076"/>
      <pc:docMkLst>
        <pc:docMk/>
      </pc:docMkLst>
      <pc:sldChg chg="addSp delSp modSp mod">
        <pc:chgData name="Jarawee Trongsiriwut" userId="0812b7fedb7b55fa" providerId="LiveId" clId="{7E29C3E1-F47E-4363-A8B0-77BDFE202D63}" dt="2022-12-21T04:05:34.073" v="98" actId="1076"/>
        <pc:sldMkLst>
          <pc:docMk/>
          <pc:sldMk cId="1389768812" sldId="259"/>
        </pc:sldMkLst>
        <pc:spChg chg="add del mod">
          <ac:chgData name="Jarawee Trongsiriwut" userId="0812b7fedb7b55fa" providerId="LiveId" clId="{7E29C3E1-F47E-4363-A8B0-77BDFE202D63}" dt="2022-12-21T03:54:04.128" v="3" actId="478"/>
          <ac:spMkLst>
            <pc:docMk/>
            <pc:sldMk cId="1389768812" sldId="259"/>
            <ac:spMk id="2" creationId="{C97D8A00-5570-D440-D27D-2CA0CF6721F5}"/>
          </ac:spMkLst>
        </pc:spChg>
        <pc:spChg chg="add mod">
          <ac:chgData name="Jarawee Trongsiriwut" userId="0812b7fedb7b55fa" providerId="LiveId" clId="{7E29C3E1-F47E-4363-A8B0-77BDFE202D63}" dt="2022-12-21T04:05:34.073" v="98" actId="1076"/>
          <ac:spMkLst>
            <pc:docMk/>
            <pc:sldMk cId="1389768812" sldId="259"/>
            <ac:spMk id="3" creationId="{77504232-69CD-2DEC-75BB-8470A77AB777}"/>
          </ac:spMkLst>
        </pc:spChg>
      </pc:sldChg>
      <pc:sldChg chg="addSp modSp mod">
        <pc:chgData name="Jarawee Trongsiriwut" userId="0812b7fedb7b55fa" providerId="LiveId" clId="{7E29C3E1-F47E-4363-A8B0-77BDFE202D63}" dt="2022-12-21T04:13:14.029" v="102"/>
        <pc:sldMkLst>
          <pc:docMk/>
          <pc:sldMk cId="3314965932" sldId="260"/>
        </pc:sldMkLst>
        <pc:spChg chg="add mod">
          <ac:chgData name="Jarawee Trongsiriwut" userId="0812b7fedb7b55fa" providerId="LiveId" clId="{7E29C3E1-F47E-4363-A8B0-77BDFE202D63}" dt="2022-12-21T04:13:14.029" v="102"/>
          <ac:spMkLst>
            <pc:docMk/>
            <pc:sldMk cId="3314965932" sldId="260"/>
            <ac:spMk id="4" creationId="{69CB0666-83D9-1D05-697B-20EEFD82A932}"/>
          </ac:spMkLst>
        </pc:spChg>
      </pc:sldChg>
      <pc:sldChg chg="addSp modSp">
        <pc:chgData name="Jarawee Trongsiriwut" userId="0812b7fedb7b55fa" providerId="LiveId" clId="{7E29C3E1-F47E-4363-A8B0-77BDFE202D63}" dt="2022-12-21T04:16:51.925" v="104"/>
        <pc:sldMkLst>
          <pc:docMk/>
          <pc:sldMk cId="2533889597" sldId="261"/>
        </pc:sldMkLst>
        <pc:spChg chg="add mod">
          <ac:chgData name="Jarawee Trongsiriwut" userId="0812b7fedb7b55fa" providerId="LiveId" clId="{7E29C3E1-F47E-4363-A8B0-77BDFE202D63}" dt="2022-12-21T04:16:51.925" v="104"/>
          <ac:spMkLst>
            <pc:docMk/>
            <pc:sldMk cId="2533889597" sldId="261"/>
            <ac:spMk id="2" creationId="{22C37F10-0CB1-844C-66A5-0AF44F335766}"/>
          </ac:spMkLst>
        </pc:spChg>
      </pc:sldChg>
      <pc:sldChg chg="addSp modSp">
        <pc:chgData name="Jarawee Trongsiriwut" userId="0812b7fedb7b55fa" providerId="LiveId" clId="{7E29C3E1-F47E-4363-A8B0-77BDFE202D63}" dt="2022-12-21T04:17:45.580" v="106"/>
        <pc:sldMkLst>
          <pc:docMk/>
          <pc:sldMk cId="393785463" sldId="262"/>
        </pc:sldMkLst>
        <pc:spChg chg="add mod">
          <ac:chgData name="Jarawee Trongsiriwut" userId="0812b7fedb7b55fa" providerId="LiveId" clId="{7E29C3E1-F47E-4363-A8B0-77BDFE202D63}" dt="2022-12-21T04:17:45.580" v="106"/>
          <ac:spMkLst>
            <pc:docMk/>
            <pc:sldMk cId="393785463" sldId="262"/>
            <ac:spMk id="4" creationId="{AB6D0B7D-EC0D-97AE-BB99-9391515AA1E8}"/>
          </ac:spMkLst>
        </pc:spChg>
      </pc:sldChg>
      <pc:sldChg chg="addSp delSp modSp mod">
        <pc:chgData name="Jarawee Trongsiriwut" userId="0812b7fedb7b55fa" providerId="LiveId" clId="{7E29C3E1-F47E-4363-A8B0-77BDFE202D63}" dt="2022-12-21T04:37:28.708" v="264" actId="1076"/>
        <pc:sldMkLst>
          <pc:docMk/>
          <pc:sldMk cId="2986694281" sldId="265"/>
        </pc:sldMkLst>
        <pc:spChg chg="add del mod">
          <ac:chgData name="Jarawee Trongsiriwut" userId="0812b7fedb7b55fa" providerId="LiveId" clId="{7E29C3E1-F47E-4363-A8B0-77BDFE202D63}" dt="2022-12-21T04:31:32.356" v="125" actId="478"/>
          <ac:spMkLst>
            <pc:docMk/>
            <pc:sldMk cId="2986694281" sldId="265"/>
            <ac:spMk id="2" creationId="{E817F346-32E8-60FC-82AE-91C9A8B1C0C6}"/>
          </ac:spMkLst>
        </pc:spChg>
        <pc:spChg chg="add mod">
          <ac:chgData name="Jarawee Trongsiriwut" userId="0812b7fedb7b55fa" providerId="LiveId" clId="{7E29C3E1-F47E-4363-A8B0-77BDFE202D63}" dt="2022-12-21T04:37:28.708" v="264" actId="1076"/>
          <ac:spMkLst>
            <pc:docMk/>
            <pc:sldMk cId="2986694281" sldId="265"/>
            <ac:spMk id="7" creationId="{07F9EEEC-8D6A-735C-CCD1-CF8CE9398C41}"/>
          </ac:spMkLst>
        </pc:spChg>
        <pc:graphicFrameChg chg="add mod modGraphic">
          <ac:chgData name="Jarawee Trongsiriwut" userId="0812b7fedb7b55fa" providerId="LiveId" clId="{7E29C3E1-F47E-4363-A8B0-77BDFE202D63}" dt="2022-12-21T04:36:14.285" v="248" actId="404"/>
          <ac:graphicFrameMkLst>
            <pc:docMk/>
            <pc:sldMk cId="2986694281" sldId="265"/>
            <ac:graphicFrameMk id="3" creationId="{FCA0C29F-85D4-3A68-552D-D99B35A95F23}"/>
          </ac:graphicFrameMkLst>
        </pc:graphicFrameChg>
        <pc:picChg chg="mod">
          <ac:chgData name="Jarawee Trongsiriwut" userId="0812b7fedb7b55fa" providerId="LiveId" clId="{7E29C3E1-F47E-4363-A8B0-77BDFE202D63}" dt="2022-12-21T04:31:04.943" v="118" actId="14100"/>
          <ac:picMkLst>
            <pc:docMk/>
            <pc:sldMk cId="2986694281" sldId="265"/>
            <ac:picMk id="16" creationId="{333D5F6C-FD4F-A9EC-89E2-060D45989810}"/>
          </ac:picMkLst>
        </pc:picChg>
        <pc:cxnChg chg="add mod">
          <ac:chgData name="Jarawee Trongsiriwut" userId="0812b7fedb7b55fa" providerId="LiveId" clId="{7E29C3E1-F47E-4363-A8B0-77BDFE202D63}" dt="2022-12-21T04:36:45.412" v="252" actId="13822"/>
          <ac:cxnSpMkLst>
            <pc:docMk/>
            <pc:sldMk cId="2986694281" sldId="265"/>
            <ac:cxnSpMk id="5" creationId="{EF3CC04A-E6B4-7430-D4BB-835F1808C2EB}"/>
          </ac:cxnSpMkLst>
        </pc:cxnChg>
      </pc:sldChg>
      <pc:sldChg chg="addSp modSp">
        <pc:chgData name="Jarawee Trongsiriwut" userId="0812b7fedb7b55fa" providerId="LiveId" clId="{7E29C3E1-F47E-4363-A8B0-77BDFE202D63}" dt="2022-12-21T04:19:23.571" v="108"/>
        <pc:sldMkLst>
          <pc:docMk/>
          <pc:sldMk cId="2433255438" sldId="279"/>
        </pc:sldMkLst>
        <pc:spChg chg="add mod">
          <ac:chgData name="Jarawee Trongsiriwut" userId="0812b7fedb7b55fa" providerId="LiveId" clId="{7E29C3E1-F47E-4363-A8B0-77BDFE202D63}" dt="2022-12-21T04:19:23.571" v="108"/>
          <ac:spMkLst>
            <pc:docMk/>
            <pc:sldMk cId="2433255438" sldId="279"/>
            <ac:spMk id="10" creationId="{D2B8003D-4F29-A76E-09F3-E7D260B845EF}"/>
          </ac:spMkLst>
        </pc:spChg>
      </pc:sldChg>
      <pc:sldChg chg="addSp modSp">
        <pc:chgData name="Jarawee Trongsiriwut" userId="0812b7fedb7b55fa" providerId="LiveId" clId="{7E29C3E1-F47E-4363-A8B0-77BDFE202D63}" dt="2022-12-21T04:20:15.701" v="110"/>
        <pc:sldMkLst>
          <pc:docMk/>
          <pc:sldMk cId="803497094" sldId="282"/>
        </pc:sldMkLst>
        <pc:spChg chg="add mod">
          <ac:chgData name="Jarawee Trongsiriwut" userId="0812b7fedb7b55fa" providerId="LiveId" clId="{7E29C3E1-F47E-4363-A8B0-77BDFE202D63}" dt="2022-12-21T04:20:15.701" v="110"/>
          <ac:spMkLst>
            <pc:docMk/>
            <pc:sldMk cId="803497094" sldId="282"/>
            <ac:spMk id="12" creationId="{430D7447-1912-7C5E-D33F-A9284175CFA1}"/>
          </ac:spMkLst>
        </pc:spChg>
      </pc:sldChg>
      <pc:sldChg chg="addSp modSp mod">
        <pc:chgData name="Jarawee Trongsiriwut" userId="0812b7fedb7b55fa" providerId="LiveId" clId="{7E29C3E1-F47E-4363-A8B0-77BDFE202D63}" dt="2022-12-21T04:21:17.552" v="113"/>
        <pc:sldMkLst>
          <pc:docMk/>
          <pc:sldMk cId="1133313922" sldId="285"/>
        </pc:sldMkLst>
        <pc:spChg chg="add mod">
          <ac:chgData name="Jarawee Trongsiriwut" userId="0812b7fedb7b55fa" providerId="LiveId" clId="{7E29C3E1-F47E-4363-A8B0-77BDFE202D63}" dt="2022-12-21T04:21:17.552" v="113"/>
          <ac:spMkLst>
            <pc:docMk/>
            <pc:sldMk cId="1133313922" sldId="285"/>
            <ac:spMk id="2" creationId="{56A9936C-3707-D326-D2B1-39E11E04E4CC}"/>
          </ac:spMkLst>
        </pc:spChg>
      </pc:sldChg>
      <pc:sldChg chg="addSp modSp">
        <pc:chgData name="Jarawee Trongsiriwut" userId="0812b7fedb7b55fa" providerId="LiveId" clId="{7E29C3E1-F47E-4363-A8B0-77BDFE202D63}" dt="2022-12-21T04:22:24.024" v="115"/>
        <pc:sldMkLst>
          <pc:docMk/>
          <pc:sldMk cId="664543233" sldId="288"/>
        </pc:sldMkLst>
        <pc:spChg chg="add mod">
          <ac:chgData name="Jarawee Trongsiriwut" userId="0812b7fedb7b55fa" providerId="LiveId" clId="{7E29C3E1-F47E-4363-A8B0-77BDFE202D63}" dt="2022-12-21T04:22:24.024" v="115"/>
          <ac:spMkLst>
            <pc:docMk/>
            <pc:sldMk cId="664543233" sldId="288"/>
            <ac:spMk id="3" creationId="{A54F5B26-DE44-9F96-B9B6-C3759016147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tw94sh/Software-Dev2/blob/main/week1/EX7.py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w94sh/Software-Dev2/blob/main/week1/unittest_EX4.py" TargetMode="External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w94sh/Software-Dev2/blob/main/week1/unittest_EX5.py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6.py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unittest_EX7.py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tw94sh/Software-Dev2/blob/main/week1/EX4.py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94sh/Software-Dev2/blob/main/week1/EX5.py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github.com/tw94sh/Software-Dev2/blob/main/week1/EX6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162266"/>
            <a:ext cx="7776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Week1: Introduction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04361" y="4227362"/>
            <a:ext cx="4356550" cy="8147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Bubbly" panose="02000503000000000000" pitchFamily="2" charset="0"/>
              </a:rPr>
              <a:t>Software Development Practice II  </a:t>
            </a:r>
            <a:endParaRPr lang="id-ID" sz="2800" dirty="0">
              <a:solidFill>
                <a:srgbClr val="D8AC87"/>
              </a:solidFill>
              <a:latin typeface="Bubbly" panose="02000503000000000000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66878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C05DCE2D-AAE4-9F57-7AEE-F6DE2CE5F2E3}"/>
              </a:ext>
            </a:extLst>
          </p:cNvPr>
          <p:cNvSpPr/>
          <p:nvPr/>
        </p:nvSpPr>
        <p:spPr>
          <a:xfrm>
            <a:off x="3692241" y="2229998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16A04E0-FDA4-1C02-27A1-5A3186B55EA1}"/>
              </a:ext>
            </a:extLst>
          </p:cNvPr>
          <p:cNvGrpSpPr/>
          <p:nvPr/>
        </p:nvGrpSpPr>
        <p:grpSpPr>
          <a:xfrm>
            <a:off x="2807978" y="2748903"/>
            <a:ext cx="1117709" cy="870667"/>
            <a:chOff x="2807978" y="2748903"/>
            <a:chExt cx="1117709" cy="870667"/>
          </a:xfrm>
        </p:grpSpPr>
        <p:pic>
          <p:nvPicPr>
            <p:cNvPr id="23" name="รูปภาพ 2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D0D5D5E-E728-CDDF-8775-C041F552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FB1CC41-1CF2-A15D-C3A2-6A9EE033BFC0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5D89DB29-5DCA-B954-F09A-02CB15CEE14A}"/>
              </a:ext>
            </a:extLst>
          </p:cNvPr>
          <p:cNvGrpSpPr/>
          <p:nvPr/>
        </p:nvGrpSpPr>
        <p:grpSpPr>
          <a:xfrm>
            <a:off x="2827704" y="4797137"/>
            <a:ext cx="1117709" cy="870667"/>
            <a:chOff x="2807978" y="2748903"/>
            <a:chExt cx="1117709" cy="870667"/>
          </a:xfrm>
        </p:grpSpPr>
        <p:pic>
          <p:nvPicPr>
            <p:cNvPr id="12" name="รูปภาพ 1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C44BBE-8063-42A9-B2E4-2877071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9E2410A2-84D2-8AD6-6BC5-644A1D4F7472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B8527F7F-3358-02A4-8CD5-2ACA39486B57}"/>
              </a:ext>
            </a:extLst>
          </p:cNvPr>
          <p:cNvGrpSpPr/>
          <p:nvPr/>
        </p:nvGrpSpPr>
        <p:grpSpPr>
          <a:xfrm>
            <a:off x="2815486" y="3784036"/>
            <a:ext cx="1117709" cy="870667"/>
            <a:chOff x="2807978" y="2748903"/>
            <a:chExt cx="1117709" cy="870667"/>
          </a:xfrm>
        </p:grpSpPr>
        <p:pic>
          <p:nvPicPr>
            <p:cNvPr id="18" name="รูปภาพ 17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A875FD3-74CA-004D-318C-93C52199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E41C637C-2A6F-3BAF-8F3D-2963A2B4FE53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34" name="รูปภาพ 3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A6E1A0-FEA6-A61D-C555-41F8E91AA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98" y="5789449"/>
            <a:ext cx="1249252" cy="849101"/>
          </a:xfrm>
          <a:prstGeom prst="rect">
            <a:avLst/>
          </a:prstGeom>
        </p:spPr>
      </p:pic>
      <p:sp>
        <p:nvSpPr>
          <p:cNvPr id="35" name="วงกลม: กลวง 34">
            <a:extLst>
              <a:ext uri="{FF2B5EF4-FFF2-40B4-BE49-F238E27FC236}">
                <a16:creationId xmlns:a16="http://schemas.microsoft.com/office/drawing/2014/main" id="{789866CD-3EF0-044A-2B61-C21F8B90361D}"/>
              </a:ext>
            </a:extLst>
          </p:cNvPr>
          <p:cNvSpPr/>
          <p:nvPr/>
        </p:nvSpPr>
        <p:spPr>
          <a:xfrm>
            <a:off x="3711171" y="3164102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9AE118F-3F44-A700-662F-E3073AB5967C}"/>
              </a:ext>
            </a:extLst>
          </p:cNvPr>
          <p:cNvGrpSpPr/>
          <p:nvPr/>
        </p:nvGrpSpPr>
        <p:grpSpPr>
          <a:xfrm>
            <a:off x="2805556" y="3792535"/>
            <a:ext cx="1117709" cy="870667"/>
            <a:chOff x="2807978" y="2748903"/>
            <a:chExt cx="1117709" cy="870667"/>
          </a:xfrm>
        </p:grpSpPr>
        <p:pic>
          <p:nvPicPr>
            <p:cNvPr id="37" name="รูปภาพ 3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5E3FB6-F54F-ADC3-5425-0BFFC0F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981BCF55-E6DD-5C4D-E9EF-ED13D5BD82A9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D03FC8A4-8302-C0AA-5638-C034BAD0F6A4}"/>
              </a:ext>
            </a:extLst>
          </p:cNvPr>
          <p:cNvGrpSpPr/>
          <p:nvPr/>
        </p:nvGrpSpPr>
        <p:grpSpPr>
          <a:xfrm>
            <a:off x="2814840" y="4801200"/>
            <a:ext cx="1117709" cy="870667"/>
            <a:chOff x="2807978" y="2748903"/>
            <a:chExt cx="1117709" cy="870667"/>
          </a:xfrm>
        </p:grpSpPr>
        <p:pic>
          <p:nvPicPr>
            <p:cNvPr id="74" name="รูปภาพ 73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8902FD6-1BA3-92A9-B712-B43552DF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5" name="กล่องข้อความ 74">
              <a:extLst>
                <a:ext uri="{FF2B5EF4-FFF2-40B4-BE49-F238E27FC236}">
                  <a16:creationId xmlns:a16="http://schemas.microsoft.com/office/drawing/2014/main" id="{D0BF891C-032D-11C7-E121-989070F7C457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13126595-D3CC-587E-7ED7-B452EB9DA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5741591"/>
            <a:ext cx="1021185" cy="1003074"/>
          </a:xfrm>
          <a:prstGeom prst="rect">
            <a:avLst/>
          </a:prstGeom>
        </p:spPr>
      </p:pic>
      <p:sp>
        <p:nvSpPr>
          <p:cNvPr id="94" name="วงกลม: กลวง 93">
            <a:extLst>
              <a:ext uri="{FF2B5EF4-FFF2-40B4-BE49-F238E27FC236}">
                <a16:creationId xmlns:a16="http://schemas.microsoft.com/office/drawing/2014/main" id="{AA952A05-2064-1495-A280-E25FCA0C8FF3}"/>
              </a:ext>
            </a:extLst>
          </p:cNvPr>
          <p:cNvSpPr/>
          <p:nvPr/>
        </p:nvSpPr>
        <p:spPr>
          <a:xfrm>
            <a:off x="3702650" y="4135127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BE4D53-81FB-CE3D-873C-314B712EBFEA}"/>
              </a:ext>
            </a:extLst>
          </p:cNvPr>
          <p:cNvGrpSpPr/>
          <p:nvPr/>
        </p:nvGrpSpPr>
        <p:grpSpPr>
          <a:xfrm>
            <a:off x="2825531" y="4771983"/>
            <a:ext cx="1117709" cy="870667"/>
            <a:chOff x="2807978" y="2748903"/>
            <a:chExt cx="1117709" cy="870667"/>
          </a:xfrm>
        </p:grpSpPr>
        <p:pic>
          <p:nvPicPr>
            <p:cNvPr id="96" name="รูปภาพ 9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CDE319D-3069-67CF-CCE3-335793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97" name="กล่องข้อความ 96">
              <a:extLst>
                <a:ext uri="{FF2B5EF4-FFF2-40B4-BE49-F238E27FC236}">
                  <a16:creationId xmlns:a16="http://schemas.microsoft.com/office/drawing/2014/main" id="{C6AF6527-730B-3AE6-CAD6-38F5BFC946EC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01" name="รูปภาพ 100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16DC2D-045A-FF72-DE0E-121AE0F2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06" y="5772591"/>
            <a:ext cx="1249252" cy="849101"/>
          </a:xfrm>
          <a:prstGeom prst="rect">
            <a:avLst/>
          </a:prstGeom>
        </p:spPr>
      </p:pic>
      <p:sp>
        <p:nvSpPr>
          <p:cNvPr id="102" name="วงกลม: กลวง 101">
            <a:extLst>
              <a:ext uri="{FF2B5EF4-FFF2-40B4-BE49-F238E27FC236}">
                <a16:creationId xmlns:a16="http://schemas.microsoft.com/office/drawing/2014/main" id="{94EF3FB3-2572-9A0E-C03C-877E1F4FE0C3}"/>
              </a:ext>
            </a:extLst>
          </p:cNvPr>
          <p:cNvSpPr/>
          <p:nvPr/>
        </p:nvSpPr>
        <p:spPr>
          <a:xfrm>
            <a:off x="3692499" y="223005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4D1A8F0C-D41B-D42A-C7C7-ECC83994FF28}"/>
              </a:ext>
            </a:extLst>
          </p:cNvPr>
          <p:cNvGrpSpPr/>
          <p:nvPr/>
        </p:nvGrpSpPr>
        <p:grpSpPr>
          <a:xfrm>
            <a:off x="4080362" y="1378506"/>
            <a:ext cx="952693" cy="1136858"/>
            <a:chOff x="4080362" y="1378506"/>
            <a:chExt cx="952693" cy="1136858"/>
          </a:xfrm>
        </p:grpSpPr>
        <p:pic>
          <p:nvPicPr>
            <p:cNvPr id="16" name="รูปภาพ 1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F1D2B9F-57CE-4D52-7D11-8113E3D74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37" name="กล่องข้อความ 136">
              <a:extLst>
                <a:ext uri="{FF2B5EF4-FFF2-40B4-BE49-F238E27FC236}">
                  <a16:creationId xmlns:a16="http://schemas.microsoft.com/office/drawing/2014/main" id="{E8C54FF9-44B5-4E25-2AEA-A803C45D492E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66F19F3-67F4-2592-D164-6EA1B820512B}"/>
              </a:ext>
            </a:extLst>
          </p:cNvPr>
          <p:cNvGrpSpPr/>
          <p:nvPr/>
        </p:nvGrpSpPr>
        <p:grpSpPr>
          <a:xfrm>
            <a:off x="5221774" y="1359664"/>
            <a:ext cx="952693" cy="1136858"/>
            <a:chOff x="4080362" y="1378506"/>
            <a:chExt cx="952693" cy="1136858"/>
          </a:xfrm>
        </p:grpSpPr>
        <p:pic>
          <p:nvPicPr>
            <p:cNvPr id="140" name="รูปภาพ 139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4F614B9-052F-97E3-3CF4-214042EC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1" name="กล่องข้อความ 140">
              <a:extLst>
                <a:ext uri="{FF2B5EF4-FFF2-40B4-BE49-F238E27FC236}">
                  <a16:creationId xmlns:a16="http://schemas.microsoft.com/office/drawing/2014/main" id="{867595C5-62BC-6ED7-1C2F-E54DF7393EF5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BAE7F82F-F560-C960-0A2B-A9B23DC51E89}"/>
              </a:ext>
            </a:extLst>
          </p:cNvPr>
          <p:cNvGrpSpPr/>
          <p:nvPr/>
        </p:nvGrpSpPr>
        <p:grpSpPr>
          <a:xfrm>
            <a:off x="6269322" y="1406850"/>
            <a:ext cx="952693" cy="1136858"/>
            <a:chOff x="4080362" y="1378506"/>
            <a:chExt cx="952693" cy="1136858"/>
          </a:xfrm>
        </p:grpSpPr>
        <p:pic>
          <p:nvPicPr>
            <p:cNvPr id="143" name="รูปภาพ 14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D76D526-75A2-1732-0E26-728FCD96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4" name="กล่องข้อความ 143">
              <a:extLst>
                <a:ext uri="{FF2B5EF4-FFF2-40B4-BE49-F238E27FC236}">
                  <a16:creationId xmlns:a16="http://schemas.microsoft.com/office/drawing/2014/main" id="{A49000A1-BB29-6449-9F01-6CD35603212D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45" name="วงกลม: กลวง 144">
            <a:extLst>
              <a:ext uri="{FF2B5EF4-FFF2-40B4-BE49-F238E27FC236}">
                <a16:creationId xmlns:a16="http://schemas.microsoft.com/office/drawing/2014/main" id="{70D2158C-135E-5E35-478B-B509F4E5B03F}"/>
              </a:ext>
            </a:extLst>
          </p:cNvPr>
          <p:cNvSpPr/>
          <p:nvPr/>
        </p:nvSpPr>
        <p:spPr>
          <a:xfrm>
            <a:off x="4699152" y="2247757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pic>
        <p:nvPicPr>
          <p:cNvPr id="146" name="รูปภาพ 14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318BE4-0107-1791-FDD1-24D29A072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9" y="1735940"/>
            <a:ext cx="1249252" cy="849101"/>
          </a:xfrm>
          <a:prstGeom prst="rect">
            <a:avLst/>
          </a:prstGeom>
        </p:spPr>
      </p:pic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F00B853B-0545-38CF-6415-B21ADAB6F491}"/>
              </a:ext>
            </a:extLst>
          </p:cNvPr>
          <p:cNvGrpSpPr/>
          <p:nvPr/>
        </p:nvGrpSpPr>
        <p:grpSpPr>
          <a:xfrm>
            <a:off x="5225505" y="1348667"/>
            <a:ext cx="952693" cy="1136858"/>
            <a:chOff x="4080362" y="1378506"/>
            <a:chExt cx="952693" cy="1136858"/>
          </a:xfrm>
        </p:grpSpPr>
        <p:pic>
          <p:nvPicPr>
            <p:cNvPr id="149" name="รูปภาพ 148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D0FF8D7-EAF3-58D2-8A02-11483CB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0FABE301-D531-5222-F582-5A3441F8E463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123EF306-4B27-42EA-F579-D284314A0AA9}"/>
              </a:ext>
            </a:extLst>
          </p:cNvPr>
          <p:cNvGrpSpPr/>
          <p:nvPr/>
        </p:nvGrpSpPr>
        <p:grpSpPr>
          <a:xfrm>
            <a:off x="6270325" y="1410798"/>
            <a:ext cx="952693" cy="1136858"/>
            <a:chOff x="4080362" y="1378506"/>
            <a:chExt cx="952693" cy="1136858"/>
          </a:xfrm>
        </p:grpSpPr>
        <p:pic>
          <p:nvPicPr>
            <p:cNvPr id="152" name="รูปภาพ 15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B62B66F-44FD-B651-E3E4-8B29DBE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3" name="กล่องข้อความ 152">
              <a:extLst>
                <a:ext uri="{FF2B5EF4-FFF2-40B4-BE49-F238E27FC236}">
                  <a16:creationId xmlns:a16="http://schemas.microsoft.com/office/drawing/2014/main" id="{93AD1E4D-9A21-6989-3BA3-5C3A8A168E7A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4" name="รูปภาพ 15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276095-973D-9B00-7668-6930BA57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102"/>
            <a:ext cx="1249252" cy="849101"/>
          </a:xfrm>
          <a:prstGeom prst="rect">
            <a:avLst/>
          </a:prstGeom>
        </p:spPr>
      </p:pic>
      <p:sp>
        <p:nvSpPr>
          <p:cNvPr id="155" name="วงกลม: กลวง 154">
            <a:extLst>
              <a:ext uri="{FF2B5EF4-FFF2-40B4-BE49-F238E27FC236}">
                <a16:creationId xmlns:a16="http://schemas.microsoft.com/office/drawing/2014/main" id="{344DC3F3-2085-BB77-6618-21387CB5C63A}"/>
              </a:ext>
            </a:extLst>
          </p:cNvPr>
          <p:cNvSpPr/>
          <p:nvPr/>
        </p:nvSpPr>
        <p:spPr>
          <a:xfrm>
            <a:off x="5689740" y="223942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56" name="กลุ่ม 155">
            <a:extLst>
              <a:ext uri="{FF2B5EF4-FFF2-40B4-BE49-F238E27FC236}">
                <a16:creationId xmlns:a16="http://schemas.microsoft.com/office/drawing/2014/main" id="{D111BB8F-FA2A-51C8-B230-9F137A4BF2CE}"/>
              </a:ext>
            </a:extLst>
          </p:cNvPr>
          <p:cNvGrpSpPr/>
          <p:nvPr/>
        </p:nvGrpSpPr>
        <p:grpSpPr>
          <a:xfrm>
            <a:off x="6273422" y="1396010"/>
            <a:ext cx="952693" cy="1136858"/>
            <a:chOff x="4080362" y="1378506"/>
            <a:chExt cx="952693" cy="1136858"/>
          </a:xfrm>
        </p:grpSpPr>
        <p:pic>
          <p:nvPicPr>
            <p:cNvPr id="157" name="รูปภาพ 15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8B3B0D3-4744-D686-684E-733DF0A2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8" name="กล่องข้อความ 157">
              <a:extLst>
                <a:ext uri="{FF2B5EF4-FFF2-40B4-BE49-F238E27FC236}">
                  <a16:creationId xmlns:a16="http://schemas.microsoft.com/office/drawing/2014/main" id="{CEB9B7C9-4D8D-22B5-87B1-451CB092DC09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9" name="รูปภาพ 158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40A84-4D3D-CDE7-029F-C7E0B6D4D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092"/>
            <a:ext cx="1249252" cy="8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94" grpId="0" animBg="1"/>
      <p:bldP spid="94" grpId="1" animBg="1"/>
      <p:bldP spid="102" grpId="0" animBg="1"/>
      <p:bldP spid="102" grpId="1" animBg="1"/>
      <p:bldP spid="145" grpId="0" animBg="1"/>
      <p:bldP spid="145" grpId="1" animBg="1"/>
      <p:bldP spid="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2684301" y="1092506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EX7</a:t>
            </a:r>
            <a:endParaRPr lang="id-ID" sz="54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5329F93-6B6F-C2E4-B655-B6773159AABC}"/>
              </a:ext>
            </a:extLst>
          </p:cNvPr>
          <p:cNvGrpSpPr/>
          <p:nvPr/>
        </p:nvGrpSpPr>
        <p:grpSpPr>
          <a:xfrm>
            <a:off x="763454" y="2033802"/>
            <a:ext cx="9472763" cy="4558743"/>
            <a:chOff x="7817854" y="1902182"/>
            <a:chExt cx="2533926" cy="4558743"/>
          </a:xfrm>
        </p:grpSpPr>
        <p:sp>
          <p:nvSpPr>
            <p:cNvPr id="3" name="Rectangle: Top Corners Rounded 74">
              <a:extLst>
                <a:ext uri="{FF2B5EF4-FFF2-40B4-BE49-F238E27FC236}">
                  <a16:creationId xmlns:a16="http://schemas.microsoft.com/office/drawing/2014/main" id="{D53434EE-30CB-13B5-CEB8-2EAB8D153D4C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" name="Straight Connector 99">
              <a:extLst>
                <a:ext uri="{FF2B5EF4-FFF2-40B4-BE49-F238E27FC236}">
                  <a16:creationId xmlns:a16="http://schemas.microsoft.com/office/drawing/2014/main" id="{A7582F2C-CD66-0FB7-228D-B6595584E4E7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/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/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id-ID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blipFill>
                <a:blip r:embed="rId3"/>
                <a:stretch>
                  <a:fillRect l="-3356" t="-3000" b="-52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กล่องข้อความ 3">
            <a:hlinkClick r:id="rId4"/>
            <a:extLst>
              <a:ext uri="{FF2B5EF4-FFF2-40B4-BE49-F238E27FC236}">
                <a16:creationId xmlns:a16="http://schemas.microsoft.com/office/drawing/2014/main" id="{AB6D0B7D-EC0D-97AE-BB99-9391515AA1E8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4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6" grpId="0"/>
      <p:bldP spid="6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991796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Unit test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5022242" y="3965356"/>
            <a:ext cx="3703031" cy="4960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EX 4, 5, 6, 7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4C08862-0011-E331-6043-2FD681CD407E}"/>
              </a:ext>
            </a:extLst>
          </p:cNvPr>
          <p:cNvGrpSpPr/>
          <p:nvPr/>
        </p:nvGrpSpPr>
        <p:grpSpPr>
          <a:xfrm>
            <a:off x="2217132" y="321305"/>
            <a:ext cx="9182222" cy="1115334"/>
            <a:chOff x="2217132" y="541782"/>
            <a:chExt cx="9182222" cy="1115334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0ED9A572-DA27-B521-F8CF-3BB9971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132" y="541782"/>
              <a:ext cx="9182222" cy="1115334"/>
            </a:xfrm>
            <a:prstGeom prst="rect">
              <a:avLst/>
            </a:prstGeom>
          </p:spPr>
        </p:pic>
        <p:sp>
          <p:nvSpPr>
            <p:cNvPr id="4" name="TextBox 100">
              <a:extLst>
                <a:ext uri="{FF2B5EF4-FFF2-40B4-BE49-F238E27FC236}">
                  <a16:creationId xmlns:a16="http://schemas.microsoft.com/office/drawing/2014/main" id="{210A7988-7245-EF80-DAED-4C6DAC2D2A6A}"/>
                </a:ext>
              </a:extLst>
            </p:cNvPr>
            <p:cNvSpPr txBox="1"/>
            <p:nvPr/>
          </p:nvSpPr>
          <p:spPr>
            <a:xfrm>
              <a:off x="2613828" y="769482"/>
              <a:ext cx="7776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n w="28575">
                    <a:noFill/>
                  </a:ln>
                  <a:solidFill>
                    <a:srgbClr val="8E53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thiara -Demo Version-" panose="02000500000000000000" pitchFamily="2" charset="0"/>
                  <a:cs typeface="MN Kluai Buatchi" pitchFamily="2" charset="0"/>
                </a:rPr>
                <a:t>Unit test EX4</a:t>
              </a:r>
              <a:endParaRPr lang="id-ID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5246765" y="1552958"/>
            <a:ext cx="1809627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Not sort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7408338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1868758" y="2165011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B9ABB6F2-2601-C269-5132-9F67242744F1}"/>
              </a:ext>
            </a:extLst>
          </p:cNvPr>
          <p:cNvSpPr/>
          <p:nvPr/>
        </p:nvSpPr>
        <p:spPr>
          <a:xfrm>
            <a:off x="9187783" y="156295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Null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2D842ED-5F02-D3C0-7C7D-F3DCA5306BA9}"/>
              </a:ext>
            </a:extLst>
          </p:cNvPr>
          <p:cNvSpPr txBox="1"/>
          <p:nvPr/>
        </p:nvSpPr>
        <p:spPr>
          <a:xfrm>
            <a:off x="2586929" y="2898035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2, 3, 4,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2, 3, 1, 2, 3]</a:t>
            </a:r>
            <a:endParaRPr lang="en-GB" dirty="0"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9D8B090-4471-C2A5-49E7-57EA9D9644B4}"/>
              </a:ext>
            </a:extLst>
          </p:cNvPr>
          <p:cNvGrpSpPr/>
          <p:nvPr/>
        </p:nvGrpSpPr>
        <p:grpSpPr>
          <a:xfrm>
            <a:off x="1868758" y="4440970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97">
              <a:extLst>
                <a:ext uri="{FF2B5EF4-FFF2-40B4-BE49-F238E27FC236}">
                  <a16:creationId xmlns:a16="http://schemas.microsoft.com/office/drawing/2014/main" id="{C8190CD3-9FC4-14B4-E0EA-7AFA7ED8CA63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7757A8-9A40-EC54-15DE-6EABD3A0E7A0}"/>
              </a:ext>
            </a:extLst>
          </p:cNvPr>
          <p:cNvSpPr txBox="1"/>
          <p:nvPr/>
        </p:nvSpPr>
        <p:spPr>
          <a:xfrm>
            <a:off x="2586929" y="4994616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1, 2,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1, 2, 2, 3, 3]</a:t>
            </a:r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EAF120D-D749-A63F-425F-8294BA1D4FC9}"/>
              </a:ext>
            </a:extLst>
          </p:cNvPr>
          <p:cNvGrpSpPr/>
          <p:nvPr/>
        </p:nvGrpSpPr>
        <p:grpSpPr>
          <a:xfrm>
            <a:off x="7003477" y="2228724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ull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97">
              <a:extLst>
                <a:ext uri="{FF2B5EF4-FFF2-40B4-BE49-F238E27FC236}">
                  <a16:creationId xmlns:a16="http://schemas.microsoft.com/office/drawing/2014/main" id="{8C488D9A-3528-C06F-B43A-6A7353BC1F2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F93F8D7E-7EEE-355C-4705-4DFE40C239BA}"/>
              </a:ext>
            </a:extLst>
          </p:cNvPr>
          <p:cNvSpPr txBox="1"/>
          <p:nvPr/>
        </p:nvSpPr>
        <p:spPr>
          <a:xfrm>
            <a:off x="7466853" y="2906431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Blank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</p:txBody>
      </p:sp>
      <p:sp>
        <p:nvSpPr>
          <p:cNvPr id="10" name="กล่องข้อความ 9">
            <a:hlinkClick r:id="rId8"/>
            <a:extLst>
              <a:ext uri="{FF2B5EF4-FFF2-40B4-BE49-F238E27FC236}">
                <a16:creationId xmlns:a16="http://schemas.microsoft.com/office/drawing/2014/main" id="{D2B8003D-4F29-A76E-09F3-E7D260B845EF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8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43325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5" grpId="0"/>
      <p:bldP spid="6" grpId="0" animBg="1"/>
      <p:bldP spid="7" grpId="0" animBg="1"/>
      <p:bldP spid="8" grpId="0" animBg="1"/>
      <p:bldP spid="2" grpId="0" animBg="1"/>
      <p:bldP spid="13" grpId="0"/>
      <p:bldP spid="2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TextBox 100">
            <a:extLst>
              <a:ext uri="{FF2B5EF4-FFF2-40B4-BE49-F238E27FC236}">
                <a16:creationId xmlns:a16="http://schemas.microsoft.com/office/drawing/2014/main" id="{BB444844-4F50-D15F-DE70-CE6F47641DBC}"/>
              </a:ext>
            </a:extLst>
          </p:cNvPr>
          <p:cNvSpPr txBox="1"/>
          <p:nvPr/>
        </p:nvSpPr>
        <p:spPr>
          <a:xfrm>
            <a:off x="2613828" y="549005"/>
            <a:ext cx="77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EX5</a:t>
            </a:r>
            <a:endParaRPr lang="id-ID" sz="4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58E13C8-8D71-4F39-775B-0A1E3EE1598C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1E2470F1-88DD-4391-DE07-69649F369979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: Rounded Corners 101">
            <a:extLst>
              <a:ext uri="{FF2B5EF4-FFF2-40B4-BE49-F238E27FC236}">
                <a16:creationId xmlns:a16="http://schemas.microsoft.com/office/drawing/2014/main" id="{9114935A-88F4-B922-9883-E3827A1420B5}"/>
              </a:ext>
            </a:extLst>
          </p:cNvPr>
          <p:cNvSpPr/>
          <p:nvPr/>
        </p:nvSpPr>
        <p:spPr>
          <a:xfrm>
            <a:off x="5551427" y="1381255"/>
            <a:ext cx="1809627" cy="835337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 and not sorted</a:t>
            </a: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C27F0BAB-36BE-E06F-E8E6-EA2B127E5D9E}"/>
              </a:ext>
            </a:extLst>
          </p:cNvPr>
          <p:cNvSpPr/>
          <p:nvPr/>
        </p:nvSpPr>
        <p:spPr>
          <a:xfrm>
            <a:off x="7541184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Repeat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Rectangle: Rounded Corners 101">
            <a:extLst>
              <a:ext uri="{FF2B5EF4-FFF2-40B4-BE49-F238E27FC236}">
                <a16:creationId xmlns:a16="http://schemas.microsoft.com/office/drawing/2014/main" id="{4F035C58-F6DE-77BB-4CD7-22C40D2003BF}"/>
              </a:ext>
            </a:extLst>
          </p:cNvPr>
          <p:cNvSpPr/>
          <p:nvPr/>
        </p:nvSpPr>
        <p:spPr>
          <a:xfrm>
            <a:off x="9187783" y="1562956"/>
            <a:ext cx="157994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Data type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2B4A28C9-334E-6BB6-C6FD-4A9172D0FF88}"/>
              </a:ext>
            </a:extLst>
          </p:cNvPr>
          <p:cNvGrpSpPr/>
          <p:nvPr/>
        </p:nvGrpSpPr>
        <p:grpSpPr>
          <a:xfrm>
            <a:off x="1754331" y="2433231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FA259DBD-9675-28FE-CBBB-D24CB0CE29CF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892A9CD-C060-B897-0636-3A9F94891619}"/>
              </a:ext>
            </a:extLst>
          </p:cNvPr>
          <p:cNvSpPr txBox="1"/>
          <p:nvPr/>
        </p:nvSpPr>
        <p:spPr>
          <a:xfrm>
            <a:off x="2634386" y="316625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,1 ,2]</a:t>
            </a: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9E983766-DB0D-A342-1B4A-024C1E7AADC8}"/>
              </a:ext>
            </a:extLst>
          </p:cNvPr>
          <p:cNvGrpSpPr/>
          <p:nvPr/>
        </p:nvGrpSpPr>
        <p:grpSpPr>
          <a:xfrm>
            <a:off x="1745738" y="3900480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97">
                  <a:extLst>
                    <a:ext uri="{FF2B5EF4-FFF2-40B4-BE49-F238E27FC236}">
                      <a16:creationId xmlns:a16="http://schemas.microsoft.com/office/drawing/2014/main" id="{859D1FFB-83FC-6934-6A87-BF5092D0F82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Repeat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97">
              <a:extLst>
                <a:ext uri="{FF2B5EF4-FFF2-40B4-BE49-F238E27FC236}">
                  <a16:creationId xmlns:a16="http://schemas.microsoft.com/office/drawing/2014/main" id="{1CA86467-06B3-5F3D-CF2D-999738DFF865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8A44C94-2161-2CF0-173D-FFFB9EC7BA6F}"/>
              </a:ext>
            </a:extLst>
          </p:cNvPr>
          <p:cNvSpPr txBox="1"/>
          <p:nvPr/>
        </p:nvSpPr>
        <p:spPr>
          <a:xfrm>
            <a:off x="2622398" y="4709496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-2, -1]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,0 ,1 ,2]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Repeat all : [-3, -3, -3, -3, -3]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/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type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474A5C2-C584-1D7D-B1CB-5D632EC01E3A}"/>
              </a:ext>
            </a:extLst>
          </p:cNvPr>
          <p:cNvSpPr txBox="1"/>
          <p:nvPr/>
        </p:nvSpPr>
        <p:spPr>
          <a:xfrm>
            <a:off x="7045362" y="3059809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string</a:t>
            </a:r>
          </a:p>
        </p:txBody>
      </p:sp>
      <p:sp>
        <p:nvSpPr>
          <p:cNvPr id="11" name="Rectangle: Rounded Corners 97">
            <a:extLst>
              <a:ext uri="{FF2B5EF4-FFF2-40B4-BE49-F238E27FC236}">
                <a16:creationId xmlns:a16="http://schemas.microsoft.com/office/drawing/2014/main" id="{A8BA8528-D0B2-7757-6082-FB233D7F3E40}"/>
              </a:ext>
            </a:extLst>
          </p:cNvPr>
          <p:cNvSpPr/>
          <p:nvPr/>
        </p:nvSpPr>
        <p:spPr>
          <a:xfrm>
            <a:off x="6620006" y="2453521"/>
            <a:ext cx="742355" cy="701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rPr>
              <a:t>3</a:t>
            </a:r>
            <a:endParaRPr lang="id-ID" sz="2800" dirty="0">
              <a:solidFill>
                <a:schemeClr val="tx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" name="กล่องข้อความ 11">
            <a:hlinkClick r:id="rId6"/>
            <a:extLst>
              <a:ext uri="{FF2B5EF4-FFF2-40B4-BE49-F238E27FC236}">
                <a16:creationId xmlns:a16="http://schemas.microsoft.com/office/drawing/2014/main" id="{430D7447-1912-7C5E-D33F-A9284175CFA1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6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8034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9" grpId="0"/>
      <p:bldP spid="26" grpId="0" animBg="1"/>
      <p:bldP spid="33" grpId="0" animBg="1"/>
      <p:bldP spid="34" grpId="0" animBg="1"/>
      <p:bldP spid="35" grpId="0" animBg="1"/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EX6</a:t>
            </a:r>
            <a:endParaRPr lang="id-ID" sz="54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input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42B3B40-E1BA-45B1-B9A3-97B6721D4704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611" y="3053514"/>
            <a:ext cx="7365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1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2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amount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dimension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dataset input (negative, alphabet, none, blank)</a:t>
            </a:r>
          </a:p>
        </p:txBody>
      </p:sp>
      <p:sp>
        <p:nvSpPr>
          <p:cNvPr id="2" name="กล่องข้อความ 1">
            <a:hlinkClick r:id="rId5"/>
            <a:extLst>
              <a:ext uri="{FF2B5EF4-FFF2-40B4-BE49-F238E27FC236}">
                <a16:creationId xmlns:a16="http://schemas.microsoft.com/office/drawing/2014/main" id="{56A9936C-3707-D326-D2B1-39E11E04E4CC}"/>
              </a:ext>
            </a:extLst>
          </p:cNvPr>
          <p:cNvSpPr txBox="1"/>
          <p:nvPr/>
        </p:nvSpPr>
        <p:spPr>
          <a:xfrm>
            <a:off x="9440711" y="6146182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1333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EX7</a:t>
            </a:r>
            <a:endParaRPr lang="id-ID" sz="5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613315" y="-142195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open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997" y="330486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file name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Correct file name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F35F94-6229-A04D-171E-043DE0C99205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A54F5B26-DE44-9F96-B9B6-C37590161475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66454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874198" y="763093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คืออะไร</a:t>
            </a:r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1509314F-6CB4-3063-BA2E-51769BF7CC45}"/>
              </a:ext>
            </a:extLst>
          </p:cNvPr>
          <p:cNvSpPr/>
          <p:nvPr/>
        </p:nvSpPr>
        <p:spPr>
          <a:xfrm>
            <a:off x="4553873" y="2428533"/>
            <a:ext cx="4292390" cy="658015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Natural Language Processing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3F840248-CE2A-94E5-B07A-9D537AB02F76}"/>
              </a:ext>
            </a:extLst>
          </p:cNvPr>
          <p:cNvSpPr/>
          <p:nvPr/>
        </p:nvSpPr>
        <p:spPr>
          <a:xfrm>
            <a:off x="4553873" y="3427313"/>
            <a:ext cx="4292390" cy="13416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เทคโนโลยีที่ทำให้เครื่องคอมพิวเตอร์ทำหน้าที่ทางภาษาแทนมนุษย์ได้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173A4F-95B6-8BEE-E79E-2ABC9BD280C7}"/>
              </a:ext>
            </a:extLst>
          </p:cNvPr>
          <p:cNvSpPr/>
          <p:nvPr/>
        </p:nvSpPr>
        <p:spPr>
          <a:xfrm>
            <a:off x="3593311" y="24673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B75B53CB-9BE1-B944-594B-9C8F87C75276}"/>
              </a:ext>
            </a:extLst>
          </p:cNvPr>
          <p:cNvSpPr/>
          <p:nvPr/>
        </p:nvSpPr>
        <p:spPr>
          <a:xfrm>
            <a:off x="3594364" y="37812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238829" y="1806168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วิเคราะห์ความรู้สึกจากข้อความ                </a:t>
            </a:r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,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638502" y="1886430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7011115" y="1876951"/>
            <a:ext cx="1332030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Positive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8614054" y="1867479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Negative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A9CAFC3-190C-90D7-EF58-270650B6F1E7}"/>
              </a:ext>
            </a:extLst>
          </p:cNvPr>
          <p:cNvSpPr txBox="1"/>
          <p:nvPr/>
        </p:nvSpPr>
        <p:spPr>
          <a:xfrm>
            <a:off x="2534581" y="2320555"/>
            <a:ext cx="21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มี 7 ขั้นตอน ดังนี้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3002370"/>
            <a:ext cx="6458103" cy="701448"/>
            <a:chOff x="2008341" y="2219529"/>
            <a:chExt cx="6458103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6148084" y="2278457"/>
              <a:ext cx="2318360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การได้มาซึ่งข้อมูล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acquisition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52127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3802721"/>
            <a:ext cx="9349000" cy="1012431"/>
            <a:chOff x="2008341" y="2219529"/>
            <a:chExt cx="9349000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6556005" y="2278457"/>
              <a:ext cx="4801336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การแบ่งคำและกำจัดสัญลักษณ์พิเศษออกไป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Tokenizing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576475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4964610"/>
            <a:ext cx="9348998" cy="1017350"/>
            <a:chOff x="2008341" y="2219529"/>
            <a:chExt cx="9348998" cy="1017350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6551292" y="2278457"/>
              <a:ext cx="480604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แปลงข้อมูลให้อยู่ในรูปแบบเดียวกัน เช่น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ran, runs, running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เปลี่ยนเป็น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run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Normalizing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587036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7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4" grpId="0"/>
      <p:bldP spid="5" grpId="0"/>
      <p:bldP spid="6" grpId="0" animBg="1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2003823"/>
            <a:ext cx="9291502" cy="701448"/>
            <a:chOff x="2008341" y="2219529"/>
            <a:chExt cx="9291502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7854121" y="2278457"/>
              <a:ext cx="3445722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จัดข้อมูลที่ไม่จำเป็นทิ้งไป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Removing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Noise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 from the Data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2804174"/>
            <a:ext cx="9348999" cy="1012431"/>
            <a:chOff x="2008341" y="2219529"/>
            <a:chExt cx="9348999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7450721" y="2278457"/>
              <a:ext cx="390661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ระบุความถี่ของคำนั้นๆในชุดข้อมูลตัวอย่าง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Determining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Density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66501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3966063"/>
            <a:ext cx="9348998" cy="1428408"/>
            <a:chOff x="2008341" y="2219529"/>
            <a:chExt cx="9348998" cy="1428408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7962969" y="2278456"/>
              <a:ext cx="3394370" cy="136948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สร้างดิกชันนารี(แบ่งข้อมูลเป็น 2 ชุด คือ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Training set, Testing set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Preparing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Model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726118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AA3C515-C627-032A-2E71-61665818FA4D}"/>
              </a:ext>
            </a:extLst>
          </p:cNvPr>
          <p:cNvGrpSpPr/>
          <p:nvPr/>
        </p:nvGrpSpPr>
        <p:grpSpPr>
          <a:xfrm>
            <a:off x="2078266" y="5490038"/>
            <a:ext cx="9291502" cy="902359"/>
            <a:chOff x="2008341" y="2219529"/>
            <a:chExt cx="9291502" cy="902359"/>
          </a:xfrm>
        </p:grpSpPr>
        <p:sp>
          <p:nvSpPr>
            <p:cNvPr id="9" name="Rectangle: Rounded Corners 101">
              <a:extLst>
                <a:ext uri="{FF2B5EF4-FFF2-40B4-BE49-F238E27FC236}">
                  <a16:creationId xmlns:a16="http://schemas.microsoft.com/office/drawing/2014/main" id="{8D5648C7-D287-0292-CAF4-9B45FDB2B6A4}"/>
                </a:ext>
              </a:extLst>
            </p:cNvPr>
            <p:cNvSpPr/>
            <p:nvPr/>
          </p:nvSpPr>
          <p:spPr>
            <a:xfrm>
              <a:off x="7854121" y="2278457"/>
              <a:ext cx="3445722" cy="84343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สร้างแบบจำลองและทดสอบ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891AA937-BC7C-17C5-F097-FDBD29EED124}"/>
                </a:ext>
              </a:extLst>
            </p:cNvPr>
            <p:cNvSpPr/>
            <p:nvPr/>
          </p:nvSpPr>
          <p:spPr>
            <a:xfrm>
              <a:off x="2539629" y="2330992"/>
              <a:ext cx="4456099" cy="475010"/>
            </a:xfrm>
            <a:prstGeom prst="roundRect">
              <a:avLst>
                <a:gd name="adj" fmla="val 50000"/>
              </a:avLst>
            </a:prstGeom>
            <a:solidFill>
              <a:srgbClr val="DFBB9D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rPr>
                <a:t>Building and Testing the Model </a:t>
              </a:r>
              <a:endParaRPr lang="id-ID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34" name="ลูกศร: ขวา 33">
              <a:extLst>
                <a:ext uri="{FF2B5EF4-FFF2-40B4-BE49-F238E27FC236}">
                  <a16:creationId xmlns:a16="http://schemas.microsoft.com/office/drawing/2014/main" id="{3AB4B447-EA0D-1C61-2C31-BD9DCD4600B5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: Rounded Corners 97">
              <a:extLst>
                <a:ext uri="{FF2B5EF4-FFF2-40B4-BE49-F238E27FC236}">
                  <a16:creationId xmlns:a16="http://schemas.microsoft.com/office/drawing/2014/main" id="{8259F944-7D02-7E55-97E9-88EEBD1D7072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7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4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EX1 Class Diagram To do list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33D5F6C-FD4F-A9EC-89E2-060D4598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060" y="2173350"/>
            <a:ext cx="5456117" cy="3441550"/>
          </a:xfrm>
          <a:prstGeom prst="rect">
            <a:avLst/>
          </a:prstGeom>
        </p:spPr>
      </p:pic>
      <p:graphicFrame>
        <p:nvGraphicFramePr>
          <p:cNvPr id="3" name="ตาราง 3">
            <a:extLst>
              <a:ext uri="{FF2B5EF4-FFF2-40B4-BE49-F238E27FC236}">
                <a16:creationId xmlns:a16="http://schemas.microsoft.com/office/drawing/2014/main" id="{FCA0C29F-85D4-3A68-552D-D99B35A95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132910"/>
              </p:ext>
            </p:extLst>
          </p:nvPr>
        </p:nvGraphicFramePr>
        <p:xfrm>
          <a:off x="2155738" y="2396291"/>
          <a:ext cx="2099437" cy="1478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437">
                  <a:extLst>
                    <a:ext uri="{9D8B030D-6E8A-4147-A177-3AD203B41FA5}">
                      <a16:colId xmlns:a16="http://schemas.microsoft.com/office/drawing/2014/main" val="3808897864"/>
                    </a:ext>
                  </a:extLst>
                </a:gridCol>
              </a:tblGrid>
              <a:tr h="38500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User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20288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Name: String</a:t>
                      </a: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30042"/>
                  </a:ext>
                </a:extLst>
              </a:tr>
              <a:tr h="61104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getName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String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addToDoList</a:t>
                      </a:r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: void</a:t>
                      </a:r>
                    </a:p>
                    <a:p>
                      <a:r>
                        <a:rPr lang="en-US" sz="1400" dirty="0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+  </a:t>
                      </a:r>
                      <a:r>
                        <a:rPr lang="en-US" sz="1400" dirty="0" err="1">
                          <a:solidFill>
                            <a:srgbClr val="8E5331"/>
                          </a:solidFill>
                          <a:latin typeface="Abadi Extra Light" panose="020B0604020202020204" pitchFamily="34" charset="0"/>
                        </a:rPr>
                        <a:t>removeToDoList</a:t>
                      </a:r>
                      <a:endParaRPr lang="th-TH" sz="1400" dirty="0">
                        <a:solidFill>
                          <a:srgbClr val="8E5331"/>
                        </a:solidFill>
                        <a:latin typeface="Abadi Extra Light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53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781469"/>
                  </a:ext>
                </a:extLst>
              </a:tr>
            </a:tbl>
          </a:graphicData>
        </a:graphic>
      </p:graphicFrame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id="{EF3CC04A-E6B4-7430-D4BB-835F1808C2EB}"/>
              </a:ext>
            </a:extLst>
          </p:cNvPr>
          <p:cNvCxnSpPr>
            <a:cxnSpLocks/>
          </p:cNvCxnSpPr>
          <p:nvPr/>
        </p:nvCxnSpPr>
        <p:spPr>
          <a:xfrm>
            <a:off x="4225019" y="3135530"/>
            <a:ext cx="1232806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07F9EEEC-8D6A-735C-CCD1-CF8CE9398C41}"/>
              </a:ext>
            </a:extLst>
          </p:cNvPr>
          <p:cNvSpPr txBox="1"/>
          <p:nvPr/>
        </p:nvSpPr>
        <p:spPr>
          <a:xfrm>
            <a:off x="4567323" y="2914951"/>
            <a:ext cx="653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Abadi Extra Light" panose="020B0204020104020204" pitchFamily="34" charset="0"/>
              </a:rPr>
              <a:t>1..*</a:t>
            </a:r>
            <a:endParaRPr lang="th-TH" sz="1200" dirty="0">
              <a:solidFill>
                <a:schemeClr val="accent3">
                  <a:lumMod val="50000"/>
                </a:schemeClr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7152690" cy="701448"/>
            <a:chOff x="2008341" y="2219529"/>
            <a:chExt cx="715269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418555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ดึงข้อมูล (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Crawler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 จาก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Twitter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Tweepy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จัดการข้อมูลที่ดึงให้อยู่ในรูปตารางและทำการวิเคราะห์หรือจัดกลุ่ม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Pandas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8998" cy="1017350"/>
            <a:chOff x="2008341" y="2219529"/>
            <a:chExt cx="9348998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4975472" y="2278457"/>
              <a:ext cx="638186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ทำ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Bag of Word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เพื่อแปลงคำที่เป็นภาษามนุษย์ให้คอมพิวเตอร์เข้าใจ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sklearn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66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0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8913860" cy="701448"/>
            <a:chOff x="2008341" y="2219529"/>
            <a:chExt cx="891386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594672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ช่วยด้านการจัดการและคำนวณตัวเลขในรูป</a:t>
              </a:r>
              <a:r>
                <a:rPr lang="th-TH" sz="2800" dirty="0" err="1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เมทริกซ์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Numpy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เป็นฐานข้อมูล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ใช้กรอง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ที่พบ เพื่อวิเคราะห์ข้อมูลได้สะดวกขึ้น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emoji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6717" cy="1017350"/>
            <a:chOff x="2008341" y="2219529"/>
            <a:chExt cx="9346717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6450752" y="2278457"/>
              <a:ext cx="4904306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จับ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pattern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ของคำที่ต้องการ เพื่อกรองคำที่ไม่ต้องการออก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regularExpression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566933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2049098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ภาษาต้นทาง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D4F6C3E-43B9-E793-21F1-5A6B5DAB96D5}"/>
              </a:ext>
            </a:extLst>
          </p:cNvPr>
          <p:cNvGrpSpPr/>
          <p:nvPr/>
        </p:nvGrpSpPr>
        <p:grpSpPr>
          <a:xfrm>
            <a:off x="2274845" y="1560926"/>
            <a:ext cx="7732300" cy="701448"/>
            <a:chOff x="2274845" y="1560926"/>
            <a:chExt cx="7732300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เ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ครื่องแปลภาษาอัตโนมัติ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𝑀𝑎𝑐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𝑖𝑛𝑒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𝑇𝑟𝑎𝑛𝑠𝑙𝑎𝑡𝑖𝑜𝑛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F2D3D947-4CB2-5A27-F45F-642B85CFAF4F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CEC2AD4-6EBD-0962-195A-53FEF8BEB174}"/>
              </a:ext>
            </a:extLst>
          </p:cNvPr>
          <p:cNvSpPr txBox="1"/>
          <p:nvPr/>
        </p:nvSpPr>
        <p:spPr>
          <a:xfrm>
            <a:off x="2172302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(Source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6" name="Rectangle: Rounded Corners 101">
            <a:extLst>
              <a:ext uri="{FF2B5EF4-FFF2-40B4-BE49-F238E27FC236}">
                <a16:creationId xmlns:a16="http://schemas.microsoft.com/office/drawing/2014/main" id="{B3EAC6C7-5417-C863-A7D3-54A3C773801B}"/>
              </a:ext>
            </a:extLst>
          </p:cNvPr>
          <p:cNvSpPr/>
          <p:nvPr/>
        </p:nvSpPr>
        <p:spPr>
          <a:xfrm>
            <a:off x="5041332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ภาษากลาง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46117093-EDCC-2B1E-4A6E-C99CBB825968}"/>
              </a:ext>
            </a:extLst>
          </p:cNvPr>
          <p:cNvSpPr txBox="1"/>
          <p:nvPr/>
        </p:nvSpPr>
        <p:spPr>
          <a:xfrm>
            <a:off x="5164536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(Inter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8F8C5116-7F2F-6807-5E1E-72D5E999684F}"/>
              </a:ext>
            </a:extLst>
          </p:cNvPr>
          <p:cNvSpPr/>
          <p:nvPr/>
        </p:nvSpPr>
        <p:spPr>
          <a:xfrm>
            <a:off x="8050947" y="527778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ภาษาเป้าหมาย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31A8C9C-AD3E-9601-DBDD-87E0A532D831}"/>
              </a:ext>
            </a:extLst>
          </p:cNvPr>
          <p:cNvSpPr txBox="1"/>
          <p:nvPr/>
        </p:nvSpPr>
        <p:spPr>
          <a:xfrm>
            <a:off x="8174151" y="5741593"/>
            <a:ext cx="277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(Target Languages)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54C3000B-34B0-E037-04F3-4481B680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4" y="2655398"/>
            <a:ext cx="2777968" cy="2401294"/>
          </a:xfrm>
          <a:prstGeom prst="rect">
            <a:avLst/>
          </a:prstGeom>
        </p:spPr>
      </p:pic>
      <p:pic>
        <p:nvPicPr>
          <p:cNvPr id="75" name="รูปภาพ 7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E3245A9-A611-30E2-1B62-5F028937D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91" y="2509461"/>
            <a:ext cx="2514922" cy="2552112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FBFCE75F-5261-9C54-B43C-9AD8CBEF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22" y="3274037"/>
            <a:ext cx="1313850" cy="1313850"/>
          </a:xfrm>
          <a:prstGeom prst="rect">
            <a:avLst/>
          </a:prstGeom>
        </p:spPr>
      </p:pic>
      <p:sp>
        <p:nvSpPr>
          <p:cNvPr id="94" name="ลูกศร: ขวา 93">
            <a:extLst>
              <a:ext uri="{FF2B5EF4-FFF2-40B4-BE49-F238E27FC236}">
                <a16:creationId xmlns:a16="http://schemas.microsoft.com/office/drawing/2014/main" id="{6B10711D-74D2-C30F-59BC-523E96E86950}"/>
              </a:ext>
            </a:extLst>
          </p:cNvPr>
          <p:cNvSpPr/>
          <p:nvPr/>
        </p:nvSpPr>
        <p:spPr>
          <a:xfrm>
            <a:off x="4266818" y="3572356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D2D114C2-997B-9225-BA7E-A3D75F21A8B5}"/>
              </a:ext>
            </a:extLst>
          </p:cNvPr>
          <p:cNvSpPr/>
          <p:nvPr/>
        </p:nvSpPr>
        <p:spPr>
          <a:xfrm>
            <a:off x="7363462" y="3573243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39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07" grpId="0"/>
      <p:bldP spid="24" grpId="0" animBg="1"/>
      <p:bldP spid="19" grpId="0"/>
      <p:bldP spid="26" grpId="0" animBg="1"/>
      <p:bldP spid="33" grpId="0"/>
      <p:bldP spid="34" grpId="0" animBg="1"/>
      <p:bldP spid="35" grpId="0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97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0" y="-35793"/>
            <a:ext cx="7351784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404045" y="-86326"/>
            <a:ext cx="2096280" cy="2096280"/>
          </a:xfrm>
          <a:prstGeom prst="rect">
            <a:avLst/>
          </a:prstGeom>
        </p:spPr>
      </p:pic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B3971EC5-2318-4D5A-A94F-6AD264EE5989}"/>
              </a:ext>
            </a:extLst>
          </p:cNvPr>
          <p:cNvSpPr/>
          <p:nvPr/>
        </p:nvSpPr>
        <p:spPr>
          <a:xfrm flipV="1">
            <a:off x="1538104" y="2075263"/>
            <a:ext cx="9472763" cy="4558743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F3E3D3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72C85CE-8328-7A0E-DEC6-E6E049A5BC14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ก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ารจำแนกประเภทของข้อความ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𝑇𝑒𝑥𝑡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𝐶𝑙𝑎𝑠𝑠𝑖𝑓𝑖𝑐𝑎𝑡𝑖𝑜𝑛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97">
              <a:extLst>
                <a:ext uri="{FF2B5EF4-FFF2-40B4-BE49-F238E27FC236}">
                  <a16:creationId xmlns:a16="http://schemas.microsoft.com/office/drawing/2014/main" id="{28530616-A49C-C8FF-DD34-940CEBB06882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6" name="TextBox 106">
            <a:extLst>
              <a:ext uri="{FF2B5EF4-FFF2-40B4-BE49-F238E27FC236}">
                <a16:creationId xmlns:a16="http://schemas.microsoft.com/office/drawing/2014/main" id="{ED37A1E0-858D-DEBD-CCA1-823D3BE8694F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D5691F-6960-FF5D-7070-1D0BC4FF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01" y="2578182"/>
            <a:ext cx="2885698" cy="3596266"/>
          </a:xfrm>
          <a:prstGeom prst="rect">
            <a:avLst/>
          </a:prstGeom>
        </p:spPr>
      </p:pic>
      <p:sp>
        <p:nvSpPr>
          <p:cNvPr id="9" name="Rectangle: Rounded Corners 101">
            <a:extLst>
              <a:ext uri="{FF2B5EF4-FFF2-40B4-BE49-F238E27FC236}">
                <a16:creationId xmlns:a16="http://schemas.microsoft.com/office/drawing/2014/main" id="{18694F7A-1F96-37DB-6A52-97EFCBBDFE9E}"/>
              </a:ext>
            </a:extLst>
          </p:cNvPr>
          <p:cNvSpPr/>
          <p:nvPr/>
        </p:nvSpPr>
        <p:spPr>
          <a:xfrm>
            <a:off x="6896564" y="2953348"/>
            <a:ext cx="2710303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เครื่องจัดประเภทข้อความอัตโนมัติ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5A99ADA-8197-2571-53A6-69CCAE85BAE3}"/>
              </a:ext>
            </a:extLst>
          </p:cNvPr>
          <p:cNvSpPr/>
          <p:nvPr/>
        </p:nvSpPr>
        <p:spPr>
          <a:xfrm>
            <a:off x="5524006" y="3160250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3214BB7-45F0-5DCC-E9CB-587CBFBFACF1}"/>
              </a:ext>
            </a:extLst>
          </p:cNvPr>
          <p:cNvSpPr txBox="1"/>
          <p:nvPr/>
        </p:nvSpPr>
        <p:spPr>
          <a:xfrm>
            <a:off x="7258142" y="4672935"/>
            <a:ext cx="261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โพสต์นี้เกี่ยวกับ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กงยู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ความสวยความงาม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ดาราเกาหลี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F556B278-3AD9-96FC-12F3-BFA1FAC0AFD2}"/>
              </a:ext>
            </a:extLst>
          </p:cNvPr>
          <p:cNvSpPr/>
          <p:nvPr/>
        </p:nvSpPr>
        <p:spPr>
          <a:xfrm rot="5400000">
            <a:off x="8038143" y="3960177"/>
            <a:ext cx="62594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9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324239F-B5E2-9777-BC6D-131AA24F9783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B39ABF0-01E7-EC82-388E-1F13433304D1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ท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ำนายและแจ้งเตือนภัยพิบัติด้วยข้อมูลบนทวิตเตอร์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193C14CA-D2DA-3B3F-83D6-55860726EC41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98" name="กลุ่ม 97">
            <a:extLst>
              <a:ext uri="{FF2B5EF4-FFF2-40B4-BE49-F238E27FC236}">
                <a16:creationId xmlns:a16="http://schemas.microsoft.com/office/drawing/2014/main" id="{3403266C-30BF-E3F3-8FCE-05044863F65D}"/>
              </a:ext>
            </a:extLst>
          </p:cNvPr>
          <p:cNvGrpSpPr/>
          <p:nvPr/>
        </p:nvGrpSpPr>
        <p:grpSpPr>
          <a:xfrm>
            <a:off x="878573" y="2705395"/>
            <a:ext cx="9567602" cy="2731336"/>
            <a:chOff x="878573" y="2705395"/>
            <a:chExt cx="9567602" cy="2731336"/>
          </a:xfrm>
        </p:grpSpPr>
        <p:grpSp>
          <p:nvGrpSpPr>
            <p:cNvPr id="91" name="กลุ่ม 90">
              <a:extLst>
                <a:ext uri="{FF2B5EF4-FFF2-40B4-BE49-F238E27FC236}">
                  <a16:creationId xmlns:a16="http://schemas.microsoft.com/office/drawing/2014/main" id="{141693B5-C0B3-77F5-997E-16D17CA4A605}"/>
                </a:ext>
              </a:extLst>
            </p:cNvPr>
            <p:cNvGrpSpPr/>
            <p:nvPr/>
          </p:nvGrpSpPr>
          <p:grpSpPr>
            <a:xfrm>
              <a:off x="878573" y="2892672"/>
              <a:ext cx="3056364" cy="2544059"/>
              <a:chOff x="1233090" y="2985942"/>
              <a:chExt cx="2393614" cy="1971066"/>
            </a:xfrm>
          </p:grpSpPr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D524B88E-844A-CEA4-B9E4-005AB3B2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38" y="2985942"/>
                <a:ext cx="1971066" cy="1971066"/>
              </a:xfrm>
              <a:prstGeom prst="rect">
                <a:avLst/>
              </a:prstGeom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0CA1566B-1F9F-404A-99D2-1387EFB43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3090" y="3347493"/>
                <a:ext cx="859421" cy="859421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EA96FD7B-EB2D-3129-5B24-15291090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533" y="3951529"/>
              <a:ext cx="1472147" cy="1472147"/>
            </a:xfrm>
            <a:prstGeom prst="rect">
              <a:avLst/>
            </a:prstGeom>
          </p:spPr>
        </p:pic>
        <p:sp>
          <p:nvSpPr>
            <p:cNvPr id="25" name="Speech Bubble: Rectangle with Corners Rounded 74">
              <a:extLst>
                <a:ext uri="{FF2B5EF4-FFF2-40B4-BE49-F238E27FC236}">
                  <a16:creationId xmlns:a16="http://schemas.microsoft.com/office/drawing/2014/main" id="{0557EA63-4DB4-975E-F594-44E394774506}"/>
                </a:ext>
              </a:extLst>
            </p:cNvPr>
            <p:cNvSpPr/>
            <p:nvPr/>
          </p:nvSpPr>
          <p:spPr>
            <a:xfrm>
              <a:off x="9156789" y="2705395"/>
              <a:ext cx="1289386" cy="1108237"/>
            </a:xfrm>
            <a:prstGeom prst="wedgeRoundRectCallout">
              <a:avLst>
                <a:gd name="adj1" fmla="val -33639"/>
                <a:gd name="adj2" fmla="val 75896"/>
                <a:gd name="adj3" fmla="val 16667"/>
              </a:avLst>
            </a:prstGeom>
            <a:solidFill>
              <a:srgbClr val="DFBB9D"/>
            </a:solidFill>
            <a:ln w="28575">
              <a:solidFill>
                <a:schemeClr val="bg1"/>
              </a:solidFill>
              <a:prstDash val="sys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4172F4A2-BB6B-D947-DDF9-AE862BAD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199" y="3141550"/>
              <a:ext cx="567163" cy="567163"/>
            </a:xfrm>
            <a:prstGeom prst="rect">
              <a:avLst/>
            </a:prstGeom>
          </p:spPr>
        </p:pic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70B9B60E-119D-F85B-373B-9F52FBDF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894" y="2871933"/>
              <a:ext cx="499077" cy="499077"/>
            </a:xfrm>
            <a:prstGeom prst="rect">
              <a:avLst/>
            </a:prstGeom>
          </p:spPr>
        </p:pic>
      </p:grpSp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1D14CA83-20D2-BC8D-74CA-B4414F44D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15" y="3508040"/>
            <a:ext cx="1855501" cy="1855501"/>
          </a:xfrm>
          <a:prstGeom prst="rect">
            <a:avLst/>
          </a:prstGeom>
        </p:spPr>
      </p:pic>
      <p:sp>
        <p:nvSpPr>
          <p:cNvPr id="95" name="Speech Bubble: Rectangle with Corners Rounded 74">
            <a:extLst>
              <a:ext uri="{FF2B5EF4-FFF2-40B4-BE49-F238E27FC236}">
                <a16:creationId xmlns:a16="http://schemas.microsoft.com/office/drawing/2014/main" id="{24B675C8-E61D-6D0B-69D6-3173F972C08F}"/>
              </a:ext>
            </a:extLst>
          </p:cNvPr>
          <p:cNvSpPr/>
          <p:nvPr/>
        </p:nvSpPr>
        <p:spPr>
          <a:xfrm>
            <a:off x="6441679" y="2666856"/>
            <a:ext cx="1289386" cy="1108237"/>
          </a:xfrm>
          <a:prstGeom prst="wedgeRoundRectCallout">
            <a:avLst>
              <a:gd name="adj1" fmla="val -66882"/>
              <a:gd name="adj2" fmla="val 42377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C00000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97" name="รูปภาพ 96">
            <a:extLst>
              <a:ext uri="{FF2B5EF4-FFF2-40B4-BE49-F238E27FC236}">
                <a16:creationId xmlns:a16="http://schemas.microsoft.com/office/drawing/2014/main" id="{994C53E6-5655-57CB-EAA5-A4C7F684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86" y="2732932"/>
            <a:ext cx="1021831" cy="1021831"/>
          </a:xfrm>
          <a:prstGeom prst="rect">
            <a:avLst/>
          </a:prstGeom>
        </p:spPr>
      </p:pic>
      <p:sp>
        <p:nvSpPr>
          <p:cNvPr id="99" name="ลูกศร: ขวา 98">
            <a:extLst>
              <a:ext uri="{FF2B5EF4-FFF2-40B4-BE49-F238E27FC236}">
                <a16:creationId xmlns:a16="http://schemas.microsoft.com/office/drawing/2014/main" id="{845A0902-276E-9DE7-0D4E-CDD5C5D69B56}"/>
              </a:ext>
            </a:extLst>
          </p:cNvPr>
          <p:cNvSpPr/>
          <p:nvPr/>
        </p:nvSpPr>
        <p:spPr>
          <a:xfrm>
            <a:off x="3657416" y="4048332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FEFC08EB-D68B-4E52-01B9-67D9F0338E97}"/>
              </a:ext>
            </a:extLst>
          </p:cNvPr>
          <p:cNvSpPr/>
          <p:nvPr/>
        </p:nvSpPr>
        <p:spPr>
          <a:xfrm>
            <a:off x="6934996" y="4086658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EC8E6521-3B7D-F152-81CA-344B31C62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85">
            <a:off x="9373540" y="4058530"/>
            <a:ext cx="786415" cy="7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95" grpId="0" animBg="1"/>
      <p:bldP spid="99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647689"/>
            <a:ext cx="6601736" cy="91179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06">
            <a:extLst>
              <a:ext uri="{FF2B5EF4-FFF2-40B4-BE49-F238E27FC236}">
                <a16:creationId xmlns:a16="http://schemas.microsoft.com/office/drawing/2014/main" id="{D11D681D-D139-8B4F-5D64-C8BC45F9E278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F068AD6-CA75-F6E1-4A4A-3B13113FD163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th-TH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ท</m:t>
                      </m:r>
                      <m:r>
                        <a:rPr lang="th-TH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ำการตลาด</m:t>
                      </m:r>
                    </m:oMath>
                  </a14:m>
                  <a:r>
                    <a:rPr lang="th-TH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(Digital Marketing)</a:t>
                  </a:r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97">
              <a:extLst>
                <a:ext uri="{FF2B5EF4-FFF2-40B4-BE49-F238E27FC236}">
                  <a16:creationId xmlns:a16="http://schemas.microsoft.com/office/drawing/2014/main" id="{21A8E425-0084-3824-F121-2B4A3483DEB5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3CEE022-FE1A-4760-23BE-F816C3F49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38" y="2390503"/>
            <a:ext cx="6066895" cy="326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101">
            <a:extLst>
              <a:ext uri="{FF2B5EF4-FFF2-40B4-BE49-F238E27FC236}">
                <a16:creationId xmlns:a16="http://schemas.microsoft.com/office/drawing/2014/main" id="{9F879832-2A9D-3175-39F9-FBAD9E96ED6F}"/>
              </a:ext>
            </a:extLst>
          </p:cNvPr>
          <p:cNvSpPr/>
          <p:nvPr/>
        </p:nvSpPr>
        <p:spPr>
          <a:xfrm>
            <a:off x="3142609" y="5776035"/>
            <a:ext cx="6228289" cy="79918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กราฟแสดงข้อความจากลูกค้าในเชิงบวกและเชิงลบ</a:t>
            </a:r>
          </a:p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บนแพลตฟอร์ม </a:t>
            </a:r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7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4088397" y="2998199"/>
            <a:ext cx="521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Thank you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Team Member</a:t>
            </a:r>
            <a:endParaRPr lang="id-ID" sz="54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Top Corners Rounded 74">
            <a:extLst>
              <a:ext uri="{FF2B5EF4-FFF2-40B4-BE49-F238E27FC236}">
                <a16:creationId xmlns:a16="http://schemas.microsoft.com/office/drawing/2014/main" id="{279D92B9-A9FC-CB36-635A-402B39ED19A1}"/>
              </a:ext>
            </a:extLst>
          </p:cNvPr>
          <p:cNvSpPr/>
          <p:nvPr/>
        </p:nvSpPr>
        <p:spPr>
          <a:xfrm flipV="1">
            <a:off x="2870062" y="2292882"/>
            <a:ext cx="7168152" cy="3237974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E8CFBA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8E5331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93DBAA4-AFA5-2E0A-6D88-8A8C2B336225}"/>
              </a:ext>
            </a:extLst>
          </p:cNvPr>
          <p:cNvSpPr txBox="1"/>
          <p:nvPr/>
        </p:nvSpPr>
        <p:spPr>
          <a:xfrm>
            <a:off x="3576005" y="3122875"/>
            <a:ext cx="6034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นางสาวศิรภา แสงนา      6401012620218</a:t>
            </a:r>
          </a:p>
          <a:p>
            <a:endParaRPr lang="th-TH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นางสาวจารวี ตรงศิริวัฒน์ 6401012630035</a:t>
            </a:r>
          </a:p>
        </p:txBody>
      </p:sp>
    </p:spTree>
    <p:extLst>
      <p:ext uri="{BB962C8B-B14F-4D97-AF65-F5344CB8AC3E}">
        <p14:creationId xmlns:p14="http://schemas.microsoft.com/office/powerpoint/2010/main" val="9045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3" name="เฟรม 2">
            <a:extLst>
              <a:ext uri="{FF2B5EF4-FFF2-40B4-BE49-F238E27FC236}">
                <a16:creationId xmlns:a16="http://schemas.microsoft.com/office/drawing/2014/main" id="{67B21AAC-78C3-36E7-71D0-FC4D60DEE773}"/>
              </a:ext>
            </a:extLst>
          </p:cNvPr>
          <p:cNvSpPr/>
          <p:nvPr/>
        </p:nvSpPr>
        <p:spPr>
          <a:xfrm>
            <a:off x="2028073" y="2023731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9DECA160-11CE-E59F-129D-0A71042ADDB4}"/>
              </a:ext>
            </a:extLst>
          </p:cNvPr>
          <p:cNvSpPr/>
          <p:nvPr/>
        </p:nvSpPr>
        <p:spPr>
          <a:xfrm>
            <a:off x="5102322" y="2037643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เฟรม 5">
            <a:extLst>
              <a:ext uri="{FF2B5EF4-FFF2-40B4-BE49-F238E27FC236}">
                <a16:creationId xmlns:a16="http://schemas.microsoft.com/office/drawing/2014/main" id="{90FBFCC8-89A6-2489-46D1-21CCC5662024}"/>
              </a:ext>
            </a:extLst>
          </p:cNvPr>
          <p:cNvSpPr/>
          <p:nvPr/>
        </p:nvSpPr>
        <p:spPr>
          <a:xfrm>
            <a:off x="8189006" y="2063952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8D55EF4-8D61-9DB1-2069-7D7858D5D270}"/>
              </a:ext>
            </a:extLst>
          </p:cNvPr>
          <p:cNvSpPr txBox="1"/>
          <p:nvPr/>
        </p:nvSpPr>
        <p:spPr>
          <a:xfrm>
            <a:off x="2787801" y="2801061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0927A471-8D82-0A7B-E7C9-5CB06A5D74C8}"/>
              </a:ext>
            </a:extLst>
          </p:cNvPr>
          <p:cNvSpPr/>
          <p:nvPr/>
        </p:nvSpPr>
        <p:spPr>
          <a:xfrm>
            <a:off x="6147303" y="2043712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59F7DD9A-F16A-7A34-9901-3A76B88A78D0}"/>
              </a:ext>
            </a:extLst>
          </p:cNvPr>
          <p:cNvSpPr/>
          <p:nvPr/>
        </p:nvSpPr>
        <p:spPr>
          <a:xfrm>
            <a:off x="9279890" y="2080595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8A53659-7FE5-875C-B61B-266830764CC8}"/>
              </a:ext>
            </a:extLst>
          </p:cNvPr>
          <p:cNvSpPr/>
          <p:nvPr/>
        </p:nvSpPr>
        <p:spPr>
          <a:xfrm rot="5400000">
            <a:off x="9262465" y="2119479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5D852E0-147B-9EE2-1F18-012CE25ED604}"/>
              </a:ext>
            </a:extLst>
          </p:cNvPr>
          <p:cNvSpPr txBox="1"/>
          <p:nvPr/>
        </p:nvSpPr>
        <p:spPr>
          <a:xfrm>
            <a:off x="6466091" y="289561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4282D75-A255-C34A-A6D2-3D9C0EB3F8FB}"/>
              </a:ext>
            </a:extLst>
          </p:cNvPr>
          <p:cNvSpPr txBox="1"/>
          <p:nvPr/>
        </p:nvSpPr>
        <p:spPr>
          <a:xfrm>
            <a:off x="5368585" y="2865725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FB682D2-4884-BE8E-D253-F2207CC8BA77}"/>
              </a:ext>
            </a:extLst>
          </p:cNvPr>
          <p:cNvSpPr txBox="1"/>
          <p:nvPr/>
        </p:nvSpPr>
        <p:spPr>
          <a:xfrm>
            <a:off x="8434607" y="233336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1E2DC92-2ED8-D738-C436-5555637BAC71}"/>
              </a:ext>
            </a:extLst>
          </p:cNvPr>
          <p:cNvSpPr txBox="1"/>
          <p:nvPr/>
        </p:nvSpPr>
        <p:spPr>
          <a:xfrm>
            <a:off x="9500747" y="232219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6390D7D-92DD-B237-2A76-1066057269D8}"/>
              </a:ext>
            </a:extLst>
          </p:cNvPr>
          <p:cNvSpPr txBox="1"/>
          <p:nvPr/>
        </p:nvSpPr>
        <p:spPr>
          <a:xfrm>
            <a:off x="8416451" y="337949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3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B57CDA-78A6-AB88-FC0F-9DECCB7FF8C8}"/>
              </a:ext>
            </a:extLst>
          </p:cNvPr>
          <p:cNvSpPr txBox="1"/>
          <p:nvPr/>
        </p:nvSpPr>
        <p:spPr>
          <a:xfrm>
            <a:off x="9519294" y="332292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4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/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/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/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/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/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=1+1+2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1">
            <a:extLst>
              <a:ext uri="{FF2B5EF4-FFF2-40B4-BE49-F238E27FC236}">
                <a16:creationId xmlns:a16="http://schemas.microsoft.com/office/drawing/2014/main" id="{39A4301D-A26C-57E9-321B-9D5F261CD913}"/>
              </a:ext>
            </a:extLst>
          </p:cNvPr>
          <p:cNvSpPr/>
          <p:nvPr/>
        </p:nvSpPr>
        <p:spPr>
          <a:xfrm>
            <a:off x="2239558" y="4632724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0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8469732" y="4651418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2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5" name="Rectangle: Rounded Corners 101">
            <a:extLst>
              <a:ext uri="{FF2B5EF4-FFF2-40B4-BE49-F238E27FC236}">
                <a16:creationId xmlns:a16="http://schemas.microsoft.com/office/drawing/2014/main" id="{77C25BB2-D5AC-AB7D-3724-D2EF4CAE3279}"/>
              </a:ext>
            </a:extLst>
          </p:cNvPr>
          <p:cNvSpPr/>
          <p:nvPr/>
        </p:nvSpPr>
        <p:spPr>
          <a:xfrm>
            <a:off x="5393096" y="465079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1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เฟรม 1">
            <a:extLst>
              <a:ext uri="{FF2B5EF4-FFF2-40B4-BE49-F238E27FC236}">
                <a16:creationId xmlns:a16="http://schemas.microsoft.com/office/drawing/2014/main" id="{727110D5-CA87-BD26-8707-DA4407A5DBF4}"/>
              </a:ext>
            </a:extLst>
          </p:cNvPr>
          <p:cNvSpPr/>
          <p:nvPr/>
        </p:nvSpPr>
        <p:spPr>
          <a:xfrm>
            <a:off x="2757321" y="1946494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07932090-2264-C832-0AAC-C2A09139B8F9}"/>
              </a:ext>
            </a:extLst>
          </p:cNvPr>
          <p:cNvSpPr/>
          <p:nvPr/>
        </p:nvSpPr>
        <p:spPr>
          <a:xfrm>
            <a:off x="6689461" y="1969303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แผนผังลําดับงาน: กระบวนการ 6">
            <a:extLst>
              <a:ext uri="{FF2B5EF4-FFF2-40B4-BE49-F238E27FC236}">
                <a16:creationId xmlns:a16="http://schemas.microsoft.com/office/drawing/2014/main" id="{AA0572B6-0909-7CF0-FC4F-140A0FFDD8AA}"/>
              </a:ext>
            </a:extLst>
          </p:cNvPr>
          <p:cNvSpPr/>
          <p:nvPr/>
        </p:nvSpPr>
        <p:spPr>
          <a:xfrm rot="1954350">
            <a:off x="3505630" y="1773976"/>
            <a:ext cx="45719" cy="2759093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93E5FE-2801-0927-8891-D9CEE1D9C4FF}"/>
              </a:ext>
            </a:extLst>
          </p:cNvPr>
          <p:cNvSpPr txBox="1"/>
          <p:nvPr/>
        </p:nvSpPr>
        <p:spPr>
          <a:xfrm>
            <a:off x="3603689" y="1932880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2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4BFD815F-1E80-3BB3-A814-EE2F1C5EAE1C}"/>
              </a:ext>
            </a:extLst>
          </p:cNvPr>
          <p:cNvSpPr/>
          <p:nvPr/>
        </p:nvSpPr>
        <p:spPr>
          <a:xfrm rot="19456702">
            <a:off x="4282136" y="1657279"/>
            <a:ext cx="45719" cy="326574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6D2B171D-3012-F916-E65D-53282AE066A9}"/>
              </a:ext>
            </a:extLst>
          </p:cNvPr>
          <p:cNvSpPr/>
          <p:nvPr/>
        </p:nvSpPr>
        <p:spPr>
          <a:xfrm rot="6225991">
            <a:off x="4175133" y="2076570"/>
            <a:ext cx="51727" cy="2905290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69FABF-21DD-499B-D624-5ECC19980E73}"/>
              </a:ext>
            </a:extLst>
          </p:cNvPr>
          <p:cNvSpPr txBox="1"/>
          <p:nvPr/>
        </p:nvSpPr>
        <p:spPr>
          <a:xfrm>
            <a:off x="2946172" y="2400273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1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CD7A1F-2772-7821-AA5A-10A9D67B1EBA}"/>
              </a:ext>
            </a:extLst>
          </p:cNvPr>
          <p:cNvSpPr txBox="1"/>
          <p:nvPr/>
        </p:nvSpPr>
        <p:spPr>
          <a:xfrm>
            <a:off x="4975310" y="382625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7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73514C8-76DD-F17B-2B6B-568F4BA57336}"/>
              </a:ext>
            </a:extLst>
          </p:cNvPr>
          <p:cNvSpPr txBox="1"/>
          <p:nvPr/>
        </p:nvSpPr>
        <p:spPr>
          <a:xfrm>
            <a:off x="3574092" y="385770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6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0CDAAE-C1AB-DF0C-14D2-E2306581C9DE}"/>
              </a:ext>
            </a:extLst>
          </p:cNvPr>
          <p:cNvSpPr txBox="1"/>
          <p:nvPr/>
        </p:nvSpPr>
        <p:spPr>
          <a:xfrm>
            <a:off x="2727817" y="3303997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5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451E237D-1A67-BDF9-A76E-32B8D14F4B60}"/>
              </a:ext>
            </a:extLst>
          </p:cNvPr>
          <p:cNvSpPr txBox="1"/>
          <p:nvPr/>
        </p:nvSpPr>
        <p:spPr>
          <a:xfrm>
            <a:off x="3631810" y="2846785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4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2B8B912-1817-B7F3-5CAB-E65F54DAE365}"/>
              </a:ext>
            </a:extLst>
          </p:cNvPr>
          <p:cNvSpPr txBox="1"/>
          <p:nvPr/>
        </p:nvSpPr>
        <p:spPr>
          <a:xfrm>
            <a:off x="4621858" y="2552141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3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8" name="แผนผังลําดับงาน: กระบวนการ 17">
            <a:extLst>
              <a:ext uri="{FF2B5EF4-FFF2-40B4-BE49-F238E27FC236}">
                <a16:creationId xmlns:a16="http://schemas.microsoft.com/office/drawing/2014/main" id="{9CE699A1-360F-E7E4-230C-6AAB263F40AF}"/>
              </a:ext>
            </a:extLst>
          </p:cNvPr>
          <p:cNvSpPr/>
          <p:nvPr/>
        </p:nvSpPr>
        <p:spPr>
          <a:xfrm>
            <a:off x="7234270" y="1993729"/>
            <a:ext cx="50031" cy="2653652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ําดับงาน: กระบวนการ 18">
            <a:extLst>
              <a:ext uri="{FF2B5EF4-FFF2-40B4-BE49-F238E27FC236}">
                <a16:creationId xmlns:a16="http://schemas.microsoft.com/office/drawing/2014/main" id="{3028FB9E-7BCF-287D-E680-6D6657263F7C}"/>
              </a:ext>
            </a:extLst>
          </p:cNvPr>
          <p:cNvSpPr/>
          <p:nvPr/>
        </p:nvSpPr>
        <p:spPr>
          <a:xfrm rot="5400000">
            <a:off x="8091359" y="2132531"/>
            <a:ext cx="53249" cy="2812088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ําดับงาน: กระบวนการ 19">
            <a:extLst>
              <a:ext uri="{FF2B5EF4-FFF2-40B4-BE49-F238E27FC236}">
                <a16:creationId xmlns:a16="http://schemas.microsoft.com/office/drawing/2014/main" id="{B740CE62-782C-847F-1434-BF28AEC28151}"/>
              </a:ext>
            </a:extLst>
          </p:cNvPr>
          <p:cNvSpPr/>
          <p:nvPr/>
        </p:nvSpPr>
        <p:spPr>
          <a:xfrm rot="2975727" flipH="1">
            <a:off x="8091676" y="1508366"/>
            <a:ext cx="45719" cy="368892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ําดับงาน: กระบวนการ 20">
            <a:extLst>
              <a:ext uri="{FF2B5EF4-FFF2-40B4-BE49-F238E27FC236}">
                <a16:creationId xmlns:a16="http://schemas.microsoft.com/office/drawing/2014/main" id="{7B899678-FBF0-C879-824E-365C307A8280}"/>
              </a:ext>
            </a:extLst>
          </p:cNvPr>
          <p:cNvSpPr/>
          <p:nvPr/>
        </p:nvSpPr>
        <p:spPr>
          <a:xfrm rot="18112963" flipH="1">
            <a:off x="8104583" y="1421124"/>
            <a:ext cx="45719" cy="333866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8B166E8-667E-40B6-47E7-4AE57C681172}"/>
              </a:ext>
            </a:extLst>
          </p:cNvPr>
          <p:cNvSpPr txBox="1"/>
          <p:nvPr/>
        </p:nvSpPr>
        <p:spPr>
          <a:xfrm>
            <a:off x="6748899" y="3619136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7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EFE592EE-6759-29DD-4742-EE3A3EE5FC6C}"/>
              </a:ext>
            </a:extLst>
          </p:cNvPr>
          <p:cNvSpPr txBox="1"/>
          <p:nvPr/>
        </p:nvSpPr>
        <p:spPr>
          <a:xfrm>
            <a:off x="6840470" y="1962811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BE275DCE-B0DA-DE51-B51B-823BE501B5B3}"/>
              </a:ext>
            </a:extLst>
          </p:cNvPr>
          <p:cNvSpPr txBox="1"/>
          <p:nvPr/>
        </p:nvSpPr>
        <p:spPr>
          <a:xfrm>
            <a:off x="6821876" y="4326031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10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78927B19-55F8-BAF1-A0E3-9A222C010698}"/>
              </a:ext>
            </a:extLst>
          </p:cNvPr>
          <p:cNvSpPr txBox="1"/>
          <p:nvPr/>
        </p:nvSpPr>
        <p:spPr>
          <a:xfrm>
            <a:off x="7969004" y="38991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715B41B3-D87A-5A6D-6355-D5DE94ABC64B}"/>
              </a:ext>
            </a:extLst>
          </p:cNvPr>
          <p:cNvSpPr txBox="1"/>
          <p:nvPr/>
        </p:nvSpPr>
        <p:spPr>
          <a:xfrm>
            <a:off x="9203890" y="3561880"/>
            <a:ext cx="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thiara -Demo Version-" panose="02000500000000000000" pitchFamily="2" charset="0"/>
              </a:rPr>
              <a:t>9</a:t>
            </a:r>
            <a:endParaRPr lang="th-TH" dirty="0">
              <a:latin typeface="Muthiara -Demo Version-" panose="02000500000000000000" pitchFamily="2" charset="0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D21F3B81-9A24-F24A-9B25-D9FED66BD507}"/>
              </a:ext>
            </a:extLst>
          </p:cNvPr>
          <p:cNvSpPr txBox="1"/>
          <p:nvPr/>
        </p:nvSpPr>
        <p:spPr>
          <a:xfrm>
            <a:off x="7241574" y="3571766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8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CBA44878-0718-60EF-7347-88C63EC19664}"/>
              </a:ext>
            </a:extLst>
          </p:cNvPr>
          <p:cNvSpPr txBox="1"/>
          <p:nvPr/>
        </p:nvSpPr>
        <p:spPr>
          <a:xfrm>
            <a:off x="6736692" y="279824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6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3A7ADCE5-CA0E-2B9B-32CC-8F5AB54A17B7}"/>
              </a:ext>
            </a:extLst>
          </p:cNvPr>
          <p:cNvSpPr txBox="1"/>
          <p:nvPr/>
        </p:nvSpPr>
        <p:spPr>
          <a:xfrm>
            <a:off x="8128827" y="3217194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5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6" name="กล่องข้อความ 95">
            <a:extLst>
              <a:ext uri="{FF2B5EF4-FFF2-40B4-BE49-F238E27FC236}">
                <a16:creationId xmlns:a16="http://schemas.microsoft.com/office/drawing/2014/main" id="{F5FA563D-C48E-5992-C0CB-C13F1C618B46}"/>
              </a:ext>
            </a:extLst>
          </p:cNvPr>
          <p:cNvSpPr txBox="1"/>
          <p:nvPr/>
        </p:nvSpPr>
        <p:spPr>
          <a:xfrm>
            <a:off x="7470057" y="28756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4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7" name="กล่องข้อความ 96">
            <a:extLst>
              <a:ext uri="{FF2B5EF4-FFF2-40B4-BE49-F238E27FC236}">
                <a16:creationId xmlns:a16="http://schemas.microsoft.com/office/drawing/2014/main" id="{A19B5FCB-60C5-F198-DF6E-F15315AD150E}"/>
              </a:ext>
            </a:extLst>
          </p:cNvPr>
          <p:cNvSpPr txBox="1"/>
          <p:nvPr/>
        </p:nvSpPr>
        <p:spPr>
          <a:xfrm>
            <a:off x="8891526" y="2847658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3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101" name="กล่องข้อความ 100">
            <a:extLst>
              <a:ext uri="{FF2B5EF4-FFF2-40B4-BE49-F238E27FC236}">
                <a16:creationId xmlns:a16="http://schemas.microsoft.com/office/drawing/2014/main" id="{215B2CB6-A294-2604-3606-74B5F61CEE6D}"/>
              </a:ext>
            </a:extLst>
          </p:cNvPr>
          <p:cNvSpPr txBox="1"/>
          <p:nvPr/>
        </p:nvSpPr>
        <p:spPr>
          <a:xfrm>
            <a:off x="8030787" y="216415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2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/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=7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/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=1+1+2+3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/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/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=1+1+2+3+4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: Rounded Corners 101">
            <a:extLst>
              <a:ext uri="{FF2B5EF4-FFF2-40B4-BE49-F238E27FC236}">
                <a16:creationId xmlns:a16="http://schemas.microsoft.com/office/drawing/2014/main" id="{4D6DCBB9-EBE8-B727-B6B5-51A0DD66A13D}"/>
              </a:ext>
            </a:extLst>
          </p:cNvPr>
          <p:cNvSpPr/>
          <p:nvPr/>
        </p:nvSpPr>
        <p:spPr>
          <a:xfrm>
            <a:off x="3459579" y="480382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4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42" name="Rectangle: Rounded Corners 101">
            <a:extLst>
              <a:ext uri="{FF2B5EF4-FFF2-40B4-BE49-F238E27FC236}">
                <a16:creationId xmlns:a16="http://schemas.microsoft.com/office/drawing/2014/main" id="{F5702A74-133E-DCAF-135D-F5BAB2B7602F}"/>
              </a:ext>
            </a:extLst>
          </p:cNvPr>
          <p:cNvSpPr/>
          <p:nvPr/>
        </p:nvSpPr>
        <p:spPr>
          <a:xfrm>
            <a:off x="7412896" y="4839383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5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237562" y="-2360234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/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=1+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MN Kluai Buatchi" pitchFamily="2" charset="0"/>
                      </a:rPr>
                      <m:t>0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/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/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/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/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=7+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/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F3E3D3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𝑛</m:t>
                      </m:r>
                    </m:oMath>
                  </m:oMathPara>
                </a14:m>
                <a:endParaRPr lang="id-ID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64E4E95-4C4E-CCD8-901B-EDF3C2397671}"/>
              </a:ext>
            </a:extLst>
          </p:cNvPr>
          <p:cNvSpPr txBox="1"/>
          <p:nvPr/>
        </p:nvSpPr>
        <p:spPr>
          <a:xfrm>
            <a:off x="561975" y="2667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th-TH" dirty="0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05CA7A0-749F-4F32-0EC0-5E90CF66350A}"/>
              </a:ext>
            </a:extLst>
          </p:cNvPr>
          <p:cNvSpPr/>
          <p:nvPr/>
        </p:nvSpPr>
        <p:spPr>
          <a:xfrm>
            <a:off x="6097405" y="3285957"/>
            <a:ext cx="1022094" cy="5023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90D00F-B85D-324B-DE29-B77BC136A697}"/>
              </a:ext>
            </a:extLst>
          </p:cNvPr>
          <p:cNvSpPr/>
          <p:nvPr/>
        </p:nvSpPr>
        <p:spPr>
          <a:xfrm rot="3821727">
            <a:off x="3921221" y="1814720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FA81BC90-F235-96F1-4DB6-7F968652DE54}"/>
              </a:ext>
            </a:extLst>
          </p:cNvPr>
          <p:cNvSpPr/>
          <p:nvPr/>
        </p:nvSpPr>
        <p:spPr>
          <a:xfrm rot="3821727">
            <a:off x="3910166" y="2833786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ลง 11">
            <a:extLst>
              <a:ext uri="{FF2B5EF4-FFF2-40B4-BE49-F238E27FC236}">
                <a16:creationId xmlns:a16="http://schemas.microsoft.com/office/drawing/2014/main" id="{8E452E08-C16E-9280-6E1F-E721CE53F42A}"/>
              </a:ext>
            </a:extLst>
          </p:cNvPr>
          <p:cNvSpPr/>
          <p:nvPr/>
        </p:nvSpPr>
        <p:spPr>
          <a:xfrm rot="3821727">
            <a:off x="3901876" y="387124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A2D436E7-47EB-9BAA-7278-B951B23562B8}"/>
              </a:ext>
            </a:extLst>
          </p:cNvPr>
          <p:cNvSpPr/>
          <p:nvPr/>
        </p:nvSpPr>
        <p:spPr>
          <a:xfrm rot="3821727">
            <a:off x="3901877" y="485313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203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98" grpId="0" animBg="1"/>
      <p:bldP spid="100" grpId="0" animBg="1"/>
      <p:bldP spid="103" grpId="0" animBg="1"/>
      <p:bldP spid="105" grpId="0" animBg="1"/>
      <p:bldP spid="2" grpId="0" animBg="1"/>
      <p:bldP spid="5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EX4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mylist</a:t>
              </a:r>
              <a:r>
                <a:rPr lang="en-US" sz="4000" dirty="0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 = [1, 2, 3, 4, 3] </a:t>
              </a:r>
              <a:endParaRPr lang="id-ID" sz="4000" dirty="0">
                <a:solidFill>
                  <a:srgbClr val="8E5331"/>
                </a:solidFill>
                <a:latin typeface="Tw Cen MT Condensed Extra Bold" panose="020B0803020202020204" pitchFamily="34" charset="0"/>
                <a:ea typeface="NSimSun" panose="02010609030101010101" pitchFamily="49" charset="-122"/>
                <a:cs typeface="Adobe Devanagari" panose="02040503050201020203" pitchFamily="18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F34F228F-E63E-A880-FB72-A87A74A0E467}"/>
              </a:ext>
            </a:extLst>
          </p:cNvPr>
          <p:cNvGrpSpPr/>
          <p:nvPr/>
        </p:nvGrpSpPr>
        <p:grpSpPr>
          <a:xfrm>
            <a:off x="5848371" y="2495603"/>
            <a:ext cx="617862" cy="1752381"/>
            <a:chOff x="5848371" y="2495603"/>
            <a:chExt cx="617862" cy="1752381"/>
          </a:xfrm>
        </p:grpSpPr>
        <p:sp>
          <p:nvSpPr>
            <p:cNvPr id="146" name="วงกลม: กลวง 145">
              <a:extLst>
                <a:ext uri="{FF2B5EF4-FFF2-40B4-BE49-F238E27FC236}">
                  <a16:creationId xmlns:a16="http://schemas.microsoft.com/office/drawing/2014/main" id="{51AB265B-9AE4-2F9C-69BF-D543C5ED6CE8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47" name="ลูกศร: ลง 146">
              <a:extLst>
                <a:ext uri="{FF2B5EF4-FFF2-40B4-BE49-F238E27FC236}">
                  <a16:creationId xmlns:a16="http://schemas.microsoft.com/office/drawing/2014/main" id="{8D004D05-C244-36CD-2146-FEC0540C1469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8" name="กล่องข้อความ 147">
              <a:extLst>
                <a:ext uri="{FF2B5EF4-FFF2-40B4-BE49-F238E27FC236}">
                  <a16:creationId xmlns:a16="http://schemas.microsoft.com/office/drawing/2014/main" id="{D39C0FDA-523F-D904-C4F9-E9E2AAA2C9DF}"/>
                </a:ext>
              </a:extLst>
            </p:cNvPr>
            <p:cNvSpPr txBox="1"/>
            <p:nvPr/>
          </p:nvSpPr>
          <p:spPr>
            <a:xfrm>
              <a:off x="5879986" y="3601653"/>
              <a:ext cx="58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=1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8D565200-D0ED-48A0-510B-C17E2518BF07}"/>
              </a:ext>
            </a:extLst>
          </p:cNvPr>
          <p:cNvGrpSpPr/>
          <p:nvPr/>
        </p:nvGrpSpPr>
        <p:grpSpPr>
          <a:xfrm>
            <a:off x="6381726" y="2522407"/>
            <a:ext cx="771454" cy="1725551"/>
            <a:chOff x="6381726" y="2522407"/>
            <a:chExt cx="771454" cy="1725551"/>
          </a:xfrm>
        </p:grpSpPr>
        <p:sp>
          <p:nvSpPr>
            <p:cNvPr id="150" name="วงกลม: กลวง 149">
              <a:extLst>
                <a:ext uri="{FF2B5EF4-FFF2-40B4-BE49-F238E27FC236}">
                  <a16:creationId xmlns:a16="http://schemas.microsoft.com/office/drawing/2014/main" id="{B077F4E4-7ABE-BA6A-1962-D653112BFBED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1" name="ลูกศร: ลง 150">
              <a:extLst>
                <a:ext uri="{FF2B5EF4-FFF2-40B4-BE49-F238E27FC236}">
                  <a16:creationId xmlns:a16="http://schemas.microsoft.com/office/drawing/2014/main" id="{D47F5DF5-3360-C4E7-BEF1-2F1AC7EDC327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2" name="กล่องข้อความ 151">
              <a:extLst>
                <a:ext uri="{FF2B5EF4-FFF2-40B4-BE49-F238E27FC236}">
                  <a16:creationId xmlns:a16="http://schemas.microsoft.com/office/drawing/2014/main" id="{3B475BFF-9DBA-C95F-F474-13D68F279144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F3525606-2EBE-BE3A-F31D-847156A91D0B}"/>
              </a:ext>
            </a:extLst>
          </p:cNvPr>
          <p:cNvGrpSpPr/>
          <p:nvPr/>
        </p:nvGrpSpPr>
        <p:grpSpPr>
          <a:xfrm>
            <a:off x="6895726" y="2543037"/>
            <a:ext cx="771454" cy="1725551"/>
            <a:chOff x="6895726" y="2543037"/>
            <a:chExt cx="771454" cy="1725551"/>
          </a:xfrm>
        </p:grpSpPr>
        <p:sp>
          <p:nvSpPr>
            <p:cNvPr id="154" name="วงกลม: กลวง 153">
              <a:extLst>
                <a:ext uri="{FF2B5EF4-FFF2-40B4-BE49-F238E27FC236}">
                  <a16:creationId xmlns:a16="http://schemas.microsoft.com/office/drawing/2014/main" id="{B6A0F23C-0818-6654-7322-AC9F5A28177B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5" name="ลูกศร: ลง 154">
              <a:extLst>
                <a:ext uri="{FF2B5EF4-FFF2-40B4-BE49-F238E27FC236}">
                  <a16:creationId xmlns:a16="http://schemas.microsoft.com/office/drawing/2014/main" id="{755B581C-F7C9-1F01-11E1-916119545177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6" name="กล่องข้อความ 155">
              <a:extLst>
                <a:ext uri="{FF2B5EF4-FFF2-40B4-BE49-F238E27FC236}">
                  <a16:creationId xmlns:a16="http://schemas.microsoft.com/office/drawing/2014/main" id="{65FD0C3A-222F-8547-0560-FAD4A792B332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02814E41-EC0B-ECC8-3347-B63B61DFCA7E}"/>
              </a:ext>
            </a:extLst>
          </p:cNvPr>
          <p:cNvGrpSpPr/>
          <p:nvPr/>
        </p:nvGrpSpPr>
        <p:grpSpPr>
          <a:xfrm>
            <a:off x="7429511" y="2522407"/>
            <a:ext cx="771454" cy="1725551"/>
            <a:chOff x="7429511" y="2522407"/>
            <a:chExt cx="771454" cy="1725551"/>
          </a:xfrm>
        </p:grpSpPr>
        <p:sp>
          <p:nvSpPr>
            <p:cNvPr id="158" name="วงกลม: กลวง 157">
              <a:extLst>
                <a:ext uri="{FF2B5EF4-FFF2-40B4-BE49-F238E27FC236}">
                  <a16:creationId xmlns:a16="http://schemas.microsoft.com/office/drawing/2014/main" id="{45AE912A-62C2-274C-08A5-E63622B34859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9" name="ลูกศร: ลง 158">
              <a:extLst>
                <a:ext uri="{FF2B5EF4-FFF2-40B4-BE49-F238E27FC236}">
                  <a16:creationId xmlns:a16="http://schemas.microsoft.com/office/drawing/2014/main" id="{8AA154F6-4153-8808-AA9B-0261ABAC12F3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D38C94BC-476C-1241-E4AF-CA642F74011A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61" name="กลุ่ม 160">
            <a:extLst>
              <a:ext uri="{FF2B5EF4-FFF2-40B4-BE49-F238E27FC236}">
                <a16:creationId xmlns:a16="http://schemas.microsoft.com/office/drawing/2014/main" id="{533A8571-6BFF-C447-1D20-86DA3F1BBB24}"/>
              </a:ext>
            </a:extLst>
          </p:cNvPr>
          <p:cNvGrpSpPr/>
          <p:nvPr/>
        </p:nvGrpSpPr>
        <p:grpSpPr>
          <a:xfrm>
            <a:off x="7906548" y="2502923"/>
            <a:ext cx="771454" cy="1725551"/>
            <a:chOff x="7906548" y="2502923"/>
            <a:chExt cx="771454" cy="1725551"/>
          </a:xfrm>
        </p:grpSpPr>
        <p:sp>
          <p:nvSpPr>
            <p:cNvPr id="162" name="วงกลม: กลวง 161">
              <a:extLst>
                <a:ext uri="{FF2B5EF4-FFF2-40B4-BE49-F238E27FC236}">
                  <a16:creationId xmlns:a16="http://schemas.microsoft.com/office/drawing/2014/main" id="{AB11FB23-C381-360B-5ACC-36B7FCE77672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63" name="ลูกศร: ลง 162">
              <a:extLst>
                <a:ext uri="{FF2B5EF4-FFF2-40B4-BE49-F238E27FC236}">
                  <a16:creationId xmlns:a16="http://schemas.microsoft.com/office/drawing/2014/main" id="{8A475A2E-F7F6-F815-1521-158898A8A2FF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4" name="กล่องข้อความ 163">
              <a:extLst>
                <a:ext uri="{FF2B5EF4-FFF2-40B4-BE49-F238E27FC236}">
                  <a16:creationId xmlns:a16="http://schemas.microsoft.com/office/drawing/2014/main" id="{92180F0C-6F76-F189-5458-6A3B00BAE13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5" name="กลุ่ม 184">
            <a:extLst>
              <a:ext uri="{FF2B5EF4-FFF2-40B4-BE49-F238E27FC236}">
                <a16:creationId xmlns:a16="http://schemas.microsoft.com/office/drawing/2014/main" id="{2F0098D1-2F20-158B-2F94-66434646B248}"/>
              </a:ext>
            </a:extLst>
          </p:cNvPr>
          <p:cNvGrpSpPr/>
          <p:nvPr/>
        </p:nvGrpSpPr>
        <p:grpSpPr>
          <a:xfrm>
            <a:off x="6382481" y="2532722"/>
            <a:ext cx="675094" cy="1752381"/>
            <a:chOff x="5848371" y="2495603"/>
            <a:chExt cx="675094" cy="1752381"/>
          </a:xfrm>
        </p:grpSpPr>
        <p:sp>
          <p:nvSpPr>
            <p:cNvPr id="186" name="วงกลม: กลวง 185">
              <a:extLst>
                <a:ext uri="{FF2B5EF4-FFF2-40B4-BE49-F238E27FC236}">
                  <a16:creationId xmlns:a16="http://schemas.microsoft.com/office/drawing/2014/main" id="{12B19E8B-75A4-340A-973E-C4160ACC0456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87" name="ลูกศร: ลง 186">
              <a:extLst>
                <a:ext uri="{FF2B5EF4-FFF2-40B4-BE49-F238E27FC236}">
                  <a16:creationId xmlns:a16="http://schemas.microsoft.com/office/drawing/2014/main" id="{0D84DEDA-F42C-8170-E3DA-78911E17779F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8" name="กล่องข้อความ 187">
              <a:extLst>
                <a:ext uri="{FF2B5EF4-FFF2-40B4-BE49-F238E27FC236}">
                  <a16:creationId xmlns:a16="http://schemas.microsoft.com/office/drawing/2014/main" id="{7B90ECC0-6842-AD4D-B783-845D133302DD}"/>
                </a:ext>
              </a:extLst>
            </p:cNvPr>
            <p:cNvSpPr txBox="1"/>
            <p:nvPr/>
          </p:nvSpPr>
          <p:spPr>
            <a:xfrm>
              <a:off x="5879986" y="3601653"/>
              <a:ext cx="643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9" name="กลุ่ม 188">
            <a:extLst>
              <a:ext uri="{FF2B5EF4-FFF2-40B4-BE49-F238E27FC236}">
                <a16:creationId xmlns:a16="http://schemas.microsoft.com/office/drawing/2014/main" id="{C359519E-50ED-0328-28DB-35F2C61FA1C1}"/>
              </a:ext>
            </a:extLst>
          </p:cNvPr>
          <p:cNvGrpSpPr/>
          <p:nvPr/>
        </p:nvGrpSpPr>
        <p:grpSpPr>
          <a:xfrm>
            <a:off x="6896463" y="2532107"/>
            <a:ext cx="771454" cy="1725551"/>
            <a:chOff x="6381726" y="2522407"/>
            <a:chExt cx="771454" cy="1725551"/>
          </a:xfrm>
        </p:grpSpPr>
        <p:sp>
          <p:nvSpPr>
            <p:cNvPr id="190" name="วงกลม: กลวง 189">
              <a:extLst>
                <a:ext uri="{FF2B5EF4-FFF2-40B4-BE49-F238E27FC236}">
                  <a16:creationId xmlns:a16="http://schemas.microsoft.com/office/drawing/2014/main" id="{588403B3-EB28-329C-5FC9-88F283275884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1" name="ลูกศร: ลง 190">
              <a:extLst>
                <a:ext uri="{FF2B5EF4-FFF2-40B4-BE49-F238E27FC236}">
                  <a16:creationId xmlns:a16="http://schemas.microsoft.com/office/drawing/2014/main" id="{62F0E8F6-AB7B-410E-D6A1-42F1FDCB061C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2" name="กล่องข้อความ 191">
              <a:extLst>
                <a:ext uri="{FF2B5EF4-FFF2-40B4-BE49-F238E27FC236}">
                  <a16:creationId xmlns:a16="http://schemas.microsoft.com/office/drawing/2014/main" id="{0EC20F90-CD90-00DE-FD93-50F6227F6B56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3" name="กลุ่ม 192">
            <a:extLst>
              <a:ext uri="{FF2B5EF4-FFF2-40B4-BE49-F238E27FC236}">
                <a16:creationId xmlns:a16="http://schemas.microsoft.com/office/drawing/2014/main" id="{9A364BC4-77F2-0B37-B138-071FBF8D37D8}"/>
              </a:ext>
            </a:extLst>
          </p:cNvPr>
          <p:cNvGrpSpPr/>
          <p:nvPr/>
        </p:nvGrpSpPr>
        <p:grpSpPr>
          <a:xfrm>
            <a:off x="7438726" y="2520294"/>
            <a:ext cx="771454" cy="1725551"/>
            <a:chOff x="7429511" y="2522407"/>
            <a:chExt cx="771454" cy="1725551"/>
          </a:xfrm>
        </p:grpSpPr>
        <p:sp>
          <p:nvSpPr>
            <p:cNvPr id="194" name="วงกลม: กลวง 193">
              <a:extLst>
                <a:ext uri="{FF2B5EF4-FFF2-40B4-BE49-F238E27FC236}">
                  <a16:creationId xmlns:a16="http://schemas.microsoft.com/office/drawing/2014/main" id="{809B3C9E-126D-1F69-492D-B796F61C143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5" name="ลูกศร: ลง 194">
              <a:extLst>
                <a:ext uri="{FF2B5EF4-FFF2-40B4-BE49-F238E27FC236}">
                  <a16:creationId xmlns:a16="http://schemas.microsoft.com/office/drawing/2014/main" id="{3A992652-0936-EA53-13C6-A6E22AF9A9F1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6" name="กล่องข้อความ 195">
              <a:extLst>
                <a:ext uri="{FF2B5EF4-FFF2-40B4-BE49-F238E27FC236}">
                  <a16:creationId xmlns:a16="http://schemas.microsoft.com/office/drawing/2014/main" id="{B026A443-D6BB-2823-02A2-40DD5F933FAF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E6218283-A47D-F606-6C32-8AB7D129B342}"/>
              </a:ext>
            </a:extLst>
          </p:cNvPr>
          <p:cNvGrpSpPr/>
          <p:nvPr/>
        </p:nvGrpSpPr>
        <p:grpSpPr>
          <a:xfrm>
            <a:off x="7897211" y="2505553"/>
            <a:ext cx="771454" cy="1725551"/>
            <a:chOff x="7906548" y="2502923"/>
            <a:chExt cx="771454" cy="1725551"/>
          </a:xfrm>
        </p:grpSpPr>
        <p:sp>
          <p:nvSpPr>
            <p:cNvPr id="198" name="วงกลม: กลวง 197">
              <a:extLst>
                <a:ext uri="{FF2B5EF4-FFF2-40B4-BE49-F238E27FC236}">
                  <a16:creationId xmlns:a16="http://schemas.microsoft.com/office/drawing/2014/main" id="{C582B2DD-C835-5E2A-739E-CFB4D225E57D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9" name="ลูกศร: ลง 198">
              <a:extLst>
                <a:ext uri="{FF2B5EF4-FFF2-40B4-BE49-F238E27FC236}">
                  <a16:creationId xmlns:a16="http://schemas.microsoft.com/office/drawing/2014/main" id="{90AC6598-B1FD-9218-E560-C35A12515CBD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EA8E98D-0DEF-3D5C-6DDE-77CEB6CB8E9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1" name="กลุ่ม 200">
            <a:extLst>
              <a:ext uri="{FF2B5EF4-FFF2-40B4-BE49-F238E27FC236}">
                <a16:creationId xmlns:a16="http://schemas.microsoft.com/office/drawing/2014/main" id="{DBFB3311-7E94-C612-3B37-A8C31B90543C}"/>
              </a:ext>
            </a:extLst>
          </p:cNvPr>
          <p:cNvGrpSpPr/>
          <p:nvPr/>
        </p:nvGrpSpPr>
        <p:grpSpPr>
          <a:xfrm>
            <a:off x="6895526" y="2543037"/>
            <a:ext cx="771454" cy="1725551"/>
            <a:chOff x="6895726" y="2543037"/>
            <a:chExt cx="771454" cy="1725551"/>
          </a:xfrm>
        </p:grpSpPr>
        <p:sp>
          <p:nvSpPr>
            <p:cNvPr id="202" name="วงกลม: กลวง 201">
              <a:extLst>
                <a:ext uri="{FF2B5EF4-FFF2-40B4-BE49-F238E27FC236}">
                  <a16:creationId xmlns:a16="http://schemas.microsoft.com/office/drawing/2014/main" id="{1E612DAC-D660-93C8-12EE-9BED0842B287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3" name="ลูกศร: ลง 202">
              <a:extLst>
                <a:ext uri="{FF2B5EF4-FFF2-40B4-BE49-F238E27FC236}">
                  <a16:creationId xmlns:a16="http://schemas.microsoft.com/office/drawing/2014/main" id="{F9BBE3AC-15ED-C741-7BD7-F60D2C8A53FB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กล่องข้อความ 203">
              <a:extLst>
                <a:ext uri="{FF2B5EF4-FFF2-40B4-BE49-F238E27FC236}">
                  <a16:creationId xmlns:a16="http://schemas.microsoft.com/office/drawing/2014/main" id="{1789E08C-03FA-599D-78C9-E2CBC040CD96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5" name="กลุ่ม 204">
            <a:extLst>
              <a:ext uri="{FF2B5EF4-FFF2-40B4-BE49-F238E27FC236}">
                <a16:creationId xmlns:a16="http://schemas.microsoft.com/office/drawing/2014/main" id="{5D7C6FC8-009D-75BC-0CCA-C591370D9404}"/>
              </a:ext>
            </a:extLst>
          </p:cNvPr>
          <p:cNvGrpSpPr/>
          <p:nvPr/>
        </p:nvGrpSpPr>
        <p:grpSpPr>
          <a:xfrm>
            <a:off x="7428789" y="2532107"/>
            <a:ext cx="771454" cy="1725551"/>
            <a:chOff x="7429511" y="2522407"/>
            <a:chExt cx="771454" cy="1725551"/>
          </a:xfrm>
        </p:grpSpPr>
        <p:sp>
          <p:nvSpPr>
            <p:cNvPr id="206" name="วงกลม: กลวง 205">
              <a:extLst>
                <a:ext uri="{FF2B5EF4-FFF2-40B4-BE49-F238E27FC236}">
                  <a16:creationId xmlns:a16="http://schemas.microsoft.com/office/drawing/2014/main" id="{A2CD106C-9F6B-95F8-4022-DEAEA943F3A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7" name="ลูกศร: ลง 206">
              <a:extLst>
                <a:ext uri="{FF2B5EF4-FFF2-40B4-BE49-F238E27FC236}">
                  <a16:creationId xmlns:a16="http://schemas.microsoft.com/office/drawing/2014/main" id="{FBB3196B-8E7F-C632-E80D-61CD39954719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กล่องข้อความ 207">
              <a:extLst>
                <a:ext uri="{FF2B5EF4-FFF2-40B4-BE49-F238E27FC236}">
                  <a16:creationId xmlns:a16="http://schemas.microsoft.com/office/drawing/2014/main" id="{BE40B4BE-3851-3501-FD49-2FC402CD3793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9" name="กลุ่ม 208">
            <a:extLst>
              <a:ext uri="{FF2B5EF4-FFF2-40B4-BE49-F238E27FC236}">
                <a16:creationId xmlns:a16="http://schemas.microsoft.com/office/drawing/2014/main" id="{4760C86B-4955-E046-7D18-3F54FBD64506}"/>
              </a:ext>
            </a:extLst>
          </p:cNvPr>
          <p:cNvGrpSpPr/>
          <p:nvPr/>
        </p:nvGrpSpPr>
        <p:grpSpPr>
          <a:xfrm>
            <a:off x="7907038" y="2504070"/>
            <a:ext cx="771454" cy="1725551"/>
            <a:chOff x="7906548" y="2502923"/>
            <a:chExt cx="771454" cy="1725551"/>
          </a:xfrm>
        </p:grpSpPr>
        <p:sp>
          <p:nvSpPr>
            <p:cNvPr id="210" name="วงกลม: กลวง 209">
              <a:extLst>
                <a:ext uri="{FF2B5EF4-FFF2-40B4-BE49-F238E27FC236}">
                  <a16:creationId xmlns:a16="http://schemas.microsoft.com/office/drawing/2014/main" id="{F95D88E2-E913-178C-C9B4-B7E124E614C4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11" name="ลูกศร: ลง 210">
              <a:extLst>
                <a:ext uri="{FF2B5EF4-FFF2-40B4-BE49-F238E27FC236}">
                  <a16:creationId xmlns:a16="http://schemas.microsoft.com/office/drawing/2014/main" id="{5DF7F3EF-C71B-3202-7447-5736FE4E37C3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2" name="กล่องข้อความ 211">
              <a:extLst>
                <a:ext uri="{FF2B5EF4-FFF2-40B4-BE49-F238E27FC236}">
                  <a16:creationId xmlns:a16="http://schemas.microsoft.com/office/drawing/2014/main" id="{88A36F43-613D-A66D-65FB-8309C1556BA9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16" name="กลุ่ม 215">
            <a:extLst>
              <a:ext uri="{FF2B5EF4-FFF2-40B4-BE49-F238E27FC236}">
                <a16:creationId xmlns:a16="http://schemas.microsoft.com/office/drawing/2014/main" id="{B862C655-A135-EC62-5D59-13320EC16EF7}"/>
              </a:ext>
            </a:extLst>
          </p:cNvPr>
          <p:cNvGrpSpPr/>
          <p:nvPr/>
        </p:nvGrpSpPr>
        <p:grpSpPr>
          <a:xfrm>
            <a:off x="7985176" y="3857739"/>
            <a:ext cx="1437127" cy="1258840"/>
            <a:chOff x="7985176" y="3857739"/>
            <a:chExt cx="1437127" cy="1258840"/>
          </a:xfrm>
        </p:grpSpPr>
        <p:pic>
          <p:nvPicPr>
            <p:cNvPr id="214" name="รูปภาพ 213">
              <a:extLst>
                <a:ext uri="{FF2B5EF4-FFF2-40B4-BE49-F238E27FC236}">
                  <a16:creationId xmlns:a16="http://schemas.microsoft.com/office/drawing/2014/main" id="{0A7C931A-5319-1C29-8EDA-67B89AD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F20EFE8B-780F-7DE2-FC7D-26DC5200248A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accent6">
                    <a:lumMod val="7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hlinkClick r:id="rId5"/>
            <a:extLst>
              <a:ext uri="{FF2B5EF4-FFF2-40B4-BE49-F238E27FC236}">
                <a16:creationId xmlns:a16="http://schemas.microsoft.com/office/drawing/2014/main" id="{77504232-69CD-2DEC-75BB-8470A77AB777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5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323755" y="3163843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0+(-1) = -1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" name="วงกลม: กลวง 1">
            <a:extLst>
              <a:ext uri="{FF2B5EF4-FFF2-40B4-BE49-F238E27FC236}">
                <a16:creationId xmlns:a16="http://schemas.microsoft.com/office/drawing/2014/main" id="{3F36F956-278E-01AF-2E0A-2E53AD150031}"/>
              </a:ext>
            </a:extLst>
          </p:cNvPr>
          <p:cNvSpPr/>
          <p:nvPr/>
        </p:nvSpPr>
        <p:spPr>
          <a:xfrm>
            <a:off x="3950965" y="194858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" name="วงกลม: กลวง 2">
            <a:extLst>
              <a:ext uri="{FF2B5EF4-FFF2-40B4-BE49-F238E27FC236}">
                <a16:creationId xmlns:a16="http://schemas.microsoft.com/office/drawing/2014/main" id="{4B647821-9CA0-465F-C6A5-FD0EEF3542B3}"/>
              </a:ext>
            </a:extLst>
          </p:cNvPr>
          <p:cNvSpPr/>
          <p:nvPr/>
        </p:nvSpPr>
        <p:spPr>
          <a:xfrm>
            <a:off x="4559012" y="196407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8471281-FD75-5B6E-40E8-751D74320D2F}"/>
              </a:ext>
            </a:extLst>
          </p:cNvPr>
          <p:cNvSpPr txBox="1"/>
          <p:nvPr/>
        </p:nvSpPr>
        <p:spPr>
          <a:xfrm>
            <a:off x="6094177" y="481615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Speech Bubble: Rectangle with Corners Rounded 74">
            <a:extLst>
              <a:ext uri="{FF2B5EF4-FFF2-40B4-BE49-F238E27FC236}">
                <a16:creationId xmlns:a16="http://schemas.microsoft.com/office/drawing/2014/main" id="{6FD33C1C-88F2-765A-B42C-3CC58700BAA3}"/>
              </a:ext>
            </a:extLst>
          </p:cNvPr>
          <p:cNvSpPr/>
          <p:nvPr/>
        </p:nvSpPr>
        <p:spPr>
          <a:xfrm>
            <a:off x="3332942" y="316878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0+2 = 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9" name="วงกลม: กลวง 18">
            <a:extLst>
              <a:ext uri="{FF2B5EF4-FFF2-40B4-BE49-F238E27FC236}">
                <a16:creationId xmlns:a16="http://schemas.microsoft.com/office/drawing/2014/main" id="{6F2156EB-8C33-BFF7-28D7-25134F5A5EFE}"/>
              </a:ext>
            </a:extLst>
          </p:cNvPr>
          <p:cNvSpPr/>
          <p:nvPr/>
        </p:nvSpPr>
        <p:spPr>
          <a:xfrm>
            <a:off x="5140686" y="194597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3340E34-CDB7-C754-9850-A9DB184F5704}"/>
              </a:ext>
            </a:extLst>
          </p:cNvPr>
          <p:cNvSpPr txBox="1"/>
          <p:nvPr/>
        </p:nvSpPr>
        <p:spPr>
          <a:xfrm>
            <a:off x="6092299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วงกลม: กลวง 20">
            <a:extLst>
              <a:ext uri="{FF2B5EF4-FFF2-40B4-BE49-F238E27FC236}">
                <a16:creationId xmlns:a16="http://schemas.microsoft.com/office/drawing/2014/main" id="{DD611063-4FFA-B132-13F0-18AB6B60190B}"/>
              </a:ext>
            </a:extLst>
          </p:cNvPr>
          <p:cNvSpPr/>
          <p:nvPr/>
        </p:nvSpPr>
        <p:spPr>
          <a:xfrm>
            <a:off x="5731223" y="192876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74">
            <a:extLst>
              <a:ext uri="{FF2B5EF4-FFF2-40B4-BE49-F238E27FC236}">
                <a16:creationId xmlns:a16="http://schemas.microsoft.com/office/drawing/2014/main" id="{AC324479-0255-F8D3-52B6-9A953AD7448B}"/>
              </a:ext>
            </a:extLst>
          </p:cNvPr>
          <p:cNvSpPr/>
          <p:nvPr/>
        </p:nvSpPr>
        <p:spPr>
          <a:xfrm>
            <a:off x="3323755" y="3167299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0+(-3) = -3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3" name="Speech Bubble: Rectangle with Corners Rounded 74">
            <a:extLst>
              <a:ext uri="{FF2B5EF4-FFF2-40B4-BE49-F238E27FC236}">
                <a16:creationId xmlns:a16="http://schemas.microsoft.com/office/drawing/2014/main" id="{483252EF-D81F-3125-6186-61AF13B2DF28}"/>
              </a:ext>
            </a:extLst>
          </p:cNvPr>
          <p:cNvSpPr/>
          <p:nvPr/>
        </p:nvSpPr>
        <p:spPr>
          <a:xfrm>
            <a:off x="3326530" y="31759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0+1 = 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วงกลม: กลวง 23">
            <a:extLst>
              <a:ext uri="{FF2B5EF4-FFF2-40B4-BE49-F238E27FC236}">
                <a16:creationId xmlns:a16="http://schemas.microsoft.com/office/drawing/2014/main" id="{183C20C0-A1BE-F029-606C-6833E058A065}"/>
              </a:ext>
            </a:extLst>
          </p:cNvPr>
          <p:cNvSpPr/>
          <p:nvPr/>
        </p:nvSpPr>
        <p:spPr>
          <a:xfrm>
            <a:off x="6321561" y="192895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60B8786-D34A-C4CD-C8D9-84B689B2E62F}"/>
              </a:ext>
            </a:extLst>
          </p:cNvPr>
          <p:cNvSpPr txBox="1"/>
          <p:nvPr/>
        </p:nvSpPr>
        <p:spPr>
          <a:xfrm>
            <a:off x="6081205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Speech Bubble: Rectangle with Corners Rounded 74">
            <a:extLst>
              <a:ext uri="{FF2B5EF4-FFF2-40B4-BE49-F238E27FC236}">
                <a16:creationId xmlns:a16="http://schemas.microsoft.com/office/drawing/2014/main" id="{E6739520-879F-B24B-8B7A-9DE6EB67CD7A}"/>
              </a:ext>
            </a:extLst>
          </p:cNvPr>
          <p:cNvSpPr/>
          <p:nvPr/>
        </p:nvSpPr>
        <p:spPr>
          <a:xfrm>
            <a:off x="3326465" y="3166491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0+(-2) = -2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วงกลม: กลวง 32">
            <a:extLst>
              <a:ext uri="{FF2B5EF4-FFF2-40B4-BE49-F238E27FC236}">
                <a16:creationId xmlns:a16="http://schemas.microsoft.com/office/drawing/2014/main" id="{DBB23A9A-FF61-8FDB-89F7-796B2D35BE87}"/>
              </a:ext>
            </a:extLst>
          </p:cNvPr>
          <p:cNvSpPr/>
          <p:nvPr/>
        </p:nvSpPr>
        <p:spPr>
          <a:xfrm>
            <a:off x="6809570" y="1920637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4B481603-281B-EB4F-D8EA-2BD480CA8B10}"/>
              </a:ext>
            </a:extLst>
          </p:cNvPr>
          <p:cNvSpPr txBox="1"/>
          <p:nvPr/>
        </p:nvSpPr>
        <p:spPr>
          <a:xfrm>
            <a:off x="6099814" y="481878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กล่องข้อความ 3">
            <a:hlinkClick r:id="rId2"/>
            <a:extLst>
              <a:ext uri="{FF2B5EF4-FFF2-40B4-BE49-F238E27FC236}">
                <a16:creationId xmlns:a16="http://schemas.microsoft.com/office/drawing/2014/main" id="{69CB0666-83D9-1D05-697B-20EEFD82A932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2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2" grpId="0" animBg="1"/>
      <p:bldP spid="3" grpId="0" animBg="1"/>
      <p:bldP spid="3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4524355" y="315341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-1+2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วงกลม: กลวง 3">
            <a:extLst>
              <a:ext uri="{FF2B5EF4-FFF2-40B4-BE49-F238E27FC236}">
                <a16:creationId xmlns:a16="http://schemas.microsoft.com/office/drawing/2014/main" id="{D89B7FFB-95CF-8202-13A4-224F1637AF4B}"/>
              </a:ext>
            </a:extLst>
          </p:cNvPr>
          <p:cNvSpPr/>
          <p:nvPr/>
        </p:nvSpPr>
        <p:spPr>
          <a:xfrm>
            <a:off x="5142148" y="192318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E44CB155-B6E6-7B4C-B3C8-83F7312A76D5}"/>
              </a:ext>
            </a:extLst>
          </p:cNvPr>
          <p:cNvSpPr/>
          <p:nvPr/>
        </p:nvSpPr>
        <p:spPr>
          <a:xfrm>
            <a:off x="6187714" y="479682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วงกลม: กลวง 6">
            <a:extLst>
              <a:ext uri="{FF2B5EF4-FFF2-40B4-BE49-F238E27FC236}">
                <a16:creationId xmlns:a16="http://schemas.microsoft.com/office/drawing/2014/main" id="{66481B99-3E9D-65D0-3967-D31FF24F9473}"/>
              </a:ext>
            </a:extLst>
          </p:cNvPr>
          <p:cNvSpPr/>
          <p:nvPr/>
        </p:nvSpPr>
        <p:spPr>
          <a:xfrm>
            <a:off x="5675654" y="1899766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4">
            <a:extLst>
              <a:ext uri="{FF2B5EF4-FFF2-40B4-BE49-F238E27FC236}">
                <a16:creationId xmlns:a16="http://schemas.microsoft.com/office/drawing/2014/main" id="{69177B73-A5C9-5A2F-D57D-F7CA4E15B143}"/>
              </a:ext>
            </a:extLst>
          </p:cNvPr>
          <p:cNvSpPr/>
          <p:nvPr/>
        </p:nvSpPr>
        <p:spPr>
          <a:xfrm>
            <a:off x="4524354" y="3145427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-1+(-3)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9" name="Speech Bubble: Rectangle with Corners Rounded 74">
            <a:extLst>
              <a:ext uri="{FF2B5EF4-FFF2-40B4-BE49-F238E27FC236}">
                <a16:creationId xmlns:a16="http://schemas.microsoft.com/office/drawing/2014/main" id="{F45512AB-D47E-9022-AA7D-28C9B3EB64D5}"/>
              </a:ext>
            </a:extLst>
          </p:cNvPr>
          <p:cNvSpPr/>
          <p:nvPr/>
        </p:nvSpPr>
        <p:spPr>
          <a:xfrm>
            <a:off x="4521194" y="31510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-1+1 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วงกลม: กลวง 9">
            <a:extLst>
              <a:ext uri="{FF2B5EF4-FFF2-40B4-BE49-F238E27FC236}">
                <a16:creationId xmlns:a16="http://schemas.microsoft.com/office/drawing/2014/main" id="{15CCE0A0-517B-36D6-8285-3316B630487C}"/>
              </a:ext>
            </a:extLst>
          </p:cNvPr>
          <p:cNvSpPr/>
          <p:nvPr/>
        </p:nvSpPr>
        <p:spPr>
          <a:xfrm>
            <a:off x="6314312" y="189923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7F60679-63E5-54DD-52FD-D011ED79A76D}"/>
              </a:ext>
            </a:extLst>
          </p:cNvPr>
          <p:cNvSpPr txBox="1"/>
          <p:nvPr/>
        </p:nvSpPr>
        <p:spPr>
          <a:xfrm>
            <a:off x="6076329" y="559435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[(0,-1,1)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3A3AB76-01F2-8F41-3F1E-00FD4D5D0017}"/>
              </a:ext>
            </a:extLst>
          </p:cNvPr>
          <p:cNvGrpSpPr/>
          <p:nvPr/>
        </p:nvGrpSpPr>
        <p:grpSpPr>
          <a:xfrm>
            <a:off x="7452192" y="3266760"/>
            <a:ext cx="1437127" cy="1258840"/>
            <a:chOff x="7985176" y="3857739"/>
            <a:chExt cx="1437127" cy="1258840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1EAD8AF6-F122-0FFE-52A3-9B0E91C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76084E3-81D0-0EE7-165B-D4D6F35F6BAF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bg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4" grpId="0" animBg="1"/>
      <p:bldP spid="4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05525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9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pic>
        <p:nvPicPr>
          <p:cNvPr id="15" name="รูปภาพ 1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C5DF097-E161-E711-D256-EAC561AC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6293695" y="1681703"/>
            <a:ext cx="733689" cy="95269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D2B9F-57CE-4D52-7D11-8113E3D7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4189864" y="1672173"/>
            <a:ext cx="733689" cy="952693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A1A538-D730-B7E5-651C-F4C72B7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5246120" y="1672211"/>
            <a:ext cx="733689" cy="952693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0D5D5E-E728-CDDF-8775-C041F552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194342" y="2602128"/>
            <a:ext cx="801969" cy="991234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FE68344-AA8E-D3D1-AE5D-E185368E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23059" y="4794221"/>
            <a:ext cx="801969" cy="991234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E0988BF-1A48-9965-D8B6-B5A4965D4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33944" y="3692947"/>
            <a:ext cx="801969" cy="991234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FDC1A1D-4537-EEE9-8B42-BFF5A4ADC350}"/>
              </a:ext>
            </a:extLst>
          </p:cNvPr>
          <p:cNvSpPr txBox="1"/>
          <p:nvPr/>
        </p:nvSpPr>
        <p:spPr>
          <a:xfrm>
            <a:off x="5139424" y="1349875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D017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column</a:t>
            </a:r>
            <a:endParaRPr lang="th-TH" sz="3200" dirty="0">
              <a:solidFill>
                <a:srgbClr val="FDD017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7788DFF-D9B0-0E50-9B80-9226530D9CBB}"/>
              </a:ext>
            </a:extLst>
          </p:cNvPr>
          <p:cNvSpPr txBox="1"/>
          <p:nvPr/>
        </p:nvSpPr>
        <p:spPr>
          <a:xfrm>
            <a:off x="7940182" y="3769518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0AA53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row</a:t>
            </a:r>
            <a:endParaRPr lang="th-TH" sz="3200" dirty="0">
              <a:solidFill>
                <a:srgbClr val="20AA53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2" name="กล่องข้อความ 1">
            <a:hlinkClick r:id="rId7"/>
            <a:extLst>
              <a:ext uri="{FF2B5EF4-FFF2-40B4-BE49-F238E27FC236}">
                <a16:creationId xmlns:a16="http://schemas.microsoft.com/office/drawing/2014/main" id="{22C37F10-0CB1-844C-66A5-0AF44F335766}"/>
              </a:ext>
            </a:extLst>
          </p:cNvPr>
          <p:cNvSpPr txBox="1"/>
          <p:nvPr/>
        </p:nvSpPr>
        <p:spPr>
          <a:xfrm>
            <a:off x="7879606" y="6097384"/>
            <a:ext cx="2361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hlinkClick r:id="rId7"/>
              </a:rPr>
              <a:t>คลิกเพื่อดูโค้ด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26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C4443751E15248B405CBE9DC93E29E" ma:contentTypeVersion="7" ma:contentTypeDescription="Create a new document." ma:contentTypeScope="" ma:versionID="f05cc1bc75f596c73355d43bf1c456e8">
  <xsd:schema xmlns:xsd="http://www.w3.org/2001/XMLSchema" xmlns:xs="http://www.w3.org/2001/XMLSchema" xmlns:p="http://schemas.microsoft.com/office/2006/metadata/properties" xmlns:ns3="7201d78a-919f-4550-b320-1c9bc8424061" xmlns:ns4="a068acfa-f1a8-4279-b15d-746978ec9e5b" targetNamespace="http://schemas.microsoft.com/office/2006/metadata/properties" ma:root="true" ma:fieldsID="dde14d782a4cedac3c63fb7156b08e17" ns3:_="" ns4:_="">
    <xsd:import namespace="7201d78a-919f-4550-b320-1c9bc8424061"/>
    <xsd:import namespace="a068acfa-f1a8-4279-b15d-746978ec9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1d78a-919f-4550-b320-1c9bc8424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8acfa-f1a8-4279-b15d-746978ec9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8D82CF-2038-4820-A3BB-825810D9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1d78a-919f-4550-b320-1c9bc8424061"/>
    <ds:schemaRef ds:uri="a068acfa-f1a8-4279-b15d-746978ec9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E0FDBBC-23FA-4877-8889-5049C8EC838A}">
  <ds:schemaRefs>
    <ds:schemaRef ds:uri="7201d78a-919f-4550-b320-1c9bc8424061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068acfa-f1a8-4279-b15d-746978ec9e5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B4D7FE1-7654-4147-A0F7-712DDEE597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1162</Words>
  <Application>Microsoft Office PowerPoint</Application>
  <PresentationFormat>แบบจอกว้าง</PresentationFormat>
  <Paragraphs>298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7" baseType="lpstr">
      <vt:lpstr>Calibri</vt:lpstr>
      <vt:lpstr>Tw Cen MT Condensed Extra Bold</vt:lpstr>
      <vt:lpstr>MN Kluai Buatchi</vt:lpstr>
      <vt:lpstr>Muthiara -Demo Version-</vt:lpstr>
      <vt:lpstr>Cambria Math</vt:lpstr>
      <vt:lpstr>Calibri Light</vt:lpstr>
      <vt:lpstr>Abadi Extra Light</vt:lpstr>
      <vt:lpstr>Bubbly</vt:lpstr>
      <vt:lpstr>Arial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Jarawee Trongsiriwut</cp:lastModifiedBy>
  <cp:revision>27</cp:revision>
  <dcterms:created xsi:type="dcterms:W3CDTF">2021-05-19T07:37:03Z</dcterms:created>
  <dcterms:modified xsi:type="dcterms:W3CDTF">2022-12-21T04:37:30Z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0x010100DCC4443751E15248B405CBE9DC93E29E</vt:lpwstr>
  </property>
</Properties>
</file>